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7561263" cy="10693400"/>
  <p:notesSz cx="6735763" cy="9866313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FFCC"/>
    <a:srgbClr val="FFCC99"/>
    <a:srgbClr val="E321B9"/>
    <a:srgbClr val="FF6699"/>
    <a:srgbClr val="E78989"/>
    <a:srgbClr val="F8D0DB"/>
    <a:srgbClr val="99FFCC"/>
    <a:srgbClr val="2E9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377" autoAdjust="0"/>
  </p:normalViewPr>
  <p:slideViewPr>
    <p:cSldViewPr>
      <p:cViewPr varScale="1">
        <p:scale>
          <a:sx n="60" d="100"/>
          <a:sy n="60" d="100"/>
        </p:scale>
        <p:origin x="204" y="8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4244-D06D-41E4-94F3-0170B6CDC99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2047E-6EC3-4A34-AB66-2C7795272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2047E-6EC3-4A34-AB66-2C7795272A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7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2047E-6EC3-4A34-AB66-2C7795272A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0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1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5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0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6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3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0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336A-DC69-4252-97F9-D0E8B2E0DE8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BCC5-06F9-47EC-B589-B4B958F8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E36A7D4E-9027-D3F7-B8EA-2D6352B61506}"/>
              </a:ext>
            </a:extLst>
          </p:cNvPr>
          <p:cNvSpPr/>
          <p:nvPr/>
        </p:nvSpPr>
        <p:spPr>
          <a:xfrm>
            <a:off x="-27896" y="0"/>
            <a:ext cx="7578674" cy="10693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Picture 7" descr="A landscape with a path and mountains&#10;&#10;Description automatically generated">
            <a:extLst>
              <a:ext uri="{FF2B5EF4-FFF2-40B4-BE49-F238E27FC236}">
                <a16:creationId xmlns:a16="http://schemas.microsoft.com/office/drawing/2014/main" id="{27F53DED-58A4-BB5C-D07E-F3CC23147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83" y="3094083"/>
            <a:ext cx="7561263" cy="7561263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2B0AEA86-15B3-BD30-8D13-D671689FD2EA}"/>
              </a:ext>
            </a:extLst>
          </p:cNvPr>
          <p:cNvSpPr/>
          <p:nvPr/>
        </p:nvSpPr>
        <p:spPr>
          <a:xfrm rot="21028183">
            <a:off x="-3374739" y="1676794"/>
            <a:ext cx="2387248" cy="3046227"/>
          </a:xfrm>
          <a:prstGeom prst="ellipse">
            <a:avLst/>
          </a:prstGeom>
          <a:solidFill>
            <a:srgbClr val="F8D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DA324E2-CA9D-1E5C-EC68-ADE716533D5B}"/>
              </a:ext>
            </a:extLst>
          </p:cNvPr>
          <p:cNvSpPr/>
          <p:nvPr/>
        </p:nvSpPr>
        <p:spPr>
          <a:xfrm rot="875028">
            <a:off x="-5842545" y="5276111"/>
            <a:ext cx="3669167" cy="4682009"/>
          </a:xfrm>
          <a:prstGeom prst="ellipse">
            <a:avLst/>
          </a:prstGeom>
          <a:solidFill>
            <a:srgbClr val="F5FB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8" name="Picture 87" descr="A blue and purple egg with yellow dots&#10;&#10;Description automatically generated">
            <a:extLst>
              <a:ext uri="{FF2B5EF4-FFF2-40B4-BE49-F238E27FC236}">
                <a16:creationId xmlns:a16="http://schemas.microsoft.com/office/drawing/2014/main" id="{4D55531A-5F55-BB59-78F1-5AEFD96B0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6637">
            <a:off x="9629316" y="3254496"/>
            <a:ext cx="4876800" cy="4876800"/>
          </a:xfrm>
          <a:prstGeom prst="rect">
            <a:avLst/>
          </a:prstGeom>
        </p:spPr>
      </p:pic>
      <p:pic>
        <p:nvPicPr>
          <p:cNvPr id="86" name="Picture 85" descr="A blue egg with yellow and pink dots and zigzag lines&#10;&#10;Description automatically generated">
            <a:extLst>
              <a:ext uri="{FF2B5EF4-FFF2-40B4-BE49-F238E27FC236}">
                <a16:creationId xmlns:a16="http://schemas.microsoft.com/office/drawing/2014/main" id="{EDF05DF4-66B1-177E-06CE-F50D046FC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156">
            <a:off x="-5427753" y="2020557"/>
            <a:ext cx="2371762" cy="3162350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-8076402" y="1594198"/>
            <a:ext cx="766906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11606726" y="7457660"/>
            <a:ext cx="2869742" cy="268078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7"/>
          <p:cNvSpPr/>
          <p:nvPr/>
        </p:nvSpPr>
        <p:spPr>
          <a:xfrm>
            <a:off x="7507399" y="448121"/>
            <a:ext cx="7559962" cy="112098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n-US" altLang="ja-JP" sz="6600" b="1" dirty="0">
                <a:solidFill>
                  <a:srgbClr val="C000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HK Chiba Beach!</a:t>
            </a:r>
            <a:endParaRPr lang="en-US" sz="6600" b="1" dirty="0">
              <a:solidFill>
                <a:srgbClr val="C00000"/>
              </a:solidFill>
              <a:latin typeface="Winter House" pitchFamily="50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7142032" y="-853624"/>
            <a:ext cx="7523620" cy="132342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Saturday, April 6</a:t>
            </a:r>
            <a:r>
              <a:rPr lang="en-US" sz="40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th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Family Event at…</a:t>
            </a:r>
          </a:p>
        </p:txBody>
      </p:sp>
      <p:sp>
        <p:nvSpPr>
          <p:cNvPr id="13" name="Rectangle 7"/>
          <p:cNvSpPr/>
          <p:nvPr/>
        </p:nvSpPr>
        <p:spPr>
          <a:xfrm rot="20334058">
            <a:off x="-3045518" y="-1711118"/>
            <a:ext cx="957165" cy="225976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C00000"/>
                </a:solidFill>
                <a:latin typeface="Cooper Std Black" pitchFamily="18" charset="0"/>
                <a:ea typeface="メイリオ" pitchFamily="50" charset="-128"/>
                <a:cs typeface="メイリオ" pitchFamily="50" charset="-128"/>
              </a:rPr>
              <a:t>Class </a:t>
            </a:r>
            <a:r>
              <a:rPr lang="en-US" altLang="ja-JP" sz="2000" b="1" dirty="0">
                <a:solidFill>
                  <a:srgbClr val="C00000"/>
                </a:solidFill>
                <a:latin typeface="Cooper Black" panose="0208090404030B020404" pitchFamily="18" charset="0"/>
                <a:ea typeface="GungsuhChe" panose="02030609000101010101" pitchFamily="49" charset="-127"/>
                <a:cs typeface="Lucida Sans Unicode" panose="020B0602030504020204" pitchFamily="34" charset="0"/>
              </a:rPr>
              <a:t>and</a:t>
            </a:r>
            <a:r>
              <a:rPr lang="en-US" altLang="ja-JP" sz="2000" b="1" dirty="0">
                <a:solidFill>
                  <a:srgbClr val="C00000"/>
                </a:solidFill>
                <a:latin typeface="Cooper Std Black" pitchFamily="18" charset="0"/>
                <a:ea typeface="メイリオ" pitchFamily="50" charset="-128"/>
                <a:cs typeface="メイリオ" pitchFamily="50" charset="-128"/>
              </a:rPr>
              <a:t> Special Information</a:t>
            </a:r>
            <a:endParaRPr lang="en-US" sz="2000" b="1" dirty="0">
              <a:solidFill>
                <a:srgbClr val="C00000"/>
              </a:solidFill>
              <a:latin typeface="Cooper Std Black" pitchFamily="18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-8028681" y="8780822"/>
            <a:ext cx="7523620" cy="42574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>
              <a:lnSpc>
                <a:spcPts val="2624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www.hellokids-internationalschool.jp</a:t>
            </a:r>
          </a:p>
        </p:txBody>
      </p:sp>
      <p:sp>
        <p:nvSpPr>
          <p:cNvPr id="4" name="円/楕円 3"/>
          <p:cNvSpPr/>
          <p:nvPr/>
        </p:nvSpPr>
        <p:spPr>
          <a:xfrm>
            <a:off x="-9706836" y="2061756"/>
            <a:ext cx="3872367" cy="2088232"/>
          </a:xfrm>
          <a:prstGeom prst="ellipse">
            <a:avLst/>
          </a:prstGeom>
          <a:solidFill>
            <a:srgbClr val="F9F7A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TextBox 16"/>
          <p:cNvSpPr txBox="1"/>
          <p:nvPr/>
        </p:nvSpPr>
        <p:spPr>
          <a:xfrm>
            <a:off x="20482" y="2578447"/>
            <a:ext cx="6696776" cy="46164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l"/>
            <a:r>
              <a:rPr lang="ja-JP" altLang="en-US" sz="2400" b="1" i="0" dirty="0">
                <a:solidFill>
                  <a:srgbClr val="FF6699"/>
                </a:solidFill>
                <a:effectLst/>
                <a:latin typeface="Poppins" panose="00000500000000000000" pitchFamily="2" charset="0"/>
              </a:rPr>
              <a:t>ぜひ、ご家族で</a:t>
            </a:r>
            <a:r>
              <a:rPr lang="en-US" altLang="ja-JP" sz="2400" b="1" i="0" dirty="0">
                <a:solidFill>
                  <a:srgbClr val="FF6699"/>
                </a:solidFill>
                <a:effectLst/>
                <a:latin typeface="Poppins" panose="00000500000000000000" pitchFamily="2" charset="0"/>
              </a:rPr>
              <a:t>HK</a:t>
            </a:r>
            <a:r>
              <a:rPr lang="ja-JP" altLang="en-US" sz="2400" b="1" i="0" dirty="0">
                <a:solidFill>
                  <a:srgbClr val="FF6699"/>
                </a:solidFill>
                <a:effectLst/>
                <a:latin typeface="Poppins" panose="00000500000000000000" pitchFamily="2" charset="0"/>
              </a:rPr>
              <a:t>千葉を楽しみませんか？</a:t>
            </a:r>
            <a:endParaRPr lang="en-US" altLang="ja-JP" sz="2400" b="1" i="0" dirty="0">
              <a:solidFill>
                <a:srgbClr val="FF6699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1027" name="Picture 3" descr="Description: Related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6596" r="7002" b="6587"/>
          <a:stretch>
            <a:fillRect/>
          </a:stretch>
        </p:blipFill>
        <p:spPr bwMode="auto">
          <a:xfrm>
            <a:off x="4214455" y="5519218"/>
            <a:ext cx="1464869" cy="145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円/楕円 29"/>
          <p:cNvSpPr/>
          <p:nvPr/>
        </p:nvSpPr>
        <p:spPr>
          <a:xfrm>
            <a:off x="9919856" y="9337308"/>
            <a:ext cx="708871" cy="684972"/>
          </a:xfrm>
          <a:prstGeom prst="ellipse">
            <a:avLst/>
          </a:prstGeom>
          <a:solidFill>
            <a:srgbClr val="F995AD"/>
          </a:solidFill>
          <a:ln>
            <a:solidFill>
              <a:srgbClr val="DD7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0358959" y="8763636"/>
            <a:ext cx="301105" cy="290954"/>
          </a:xfrm>
          <a:prstGeom prst="ellipse">
            <a:avLst/>
          </a:prstGeom>
          <a:solidFill>
            <a:srgbClr val="ECD5F9"/>
          </a:solidFill>
          <a:ln>
            <a:solidFill>
              <a:srgbClr val="E1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9735607" y="8798051"/>
            <a:ext cx="368497" cy="356074"/>
          </a:xfrm>
          <a:prstGeom prst="ellipse">
            <a:avLst/>
          </a:prstGeom>
          <a:solidFill>
            <a:srgbClr val="F7F6D8"/>
          </a:solidFill>
          <a:ln>
            <a:solidFill>
              <a:srgbClr val="F5F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3" name="Picture 10" descr="Description: http://clipart-library.com/data_images/269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81" y="156347"/>
            <a:ext cx="1384300" cy="132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フリーフォーム 33"/>
          <p:cNvSpPr/>
          <p:nvPr/>
        </p:nvSpPr>
        <p:spPr>
          <a:xfrm rot="21414785">
            <a:off x="-4874018" y="6420074"/>
            <a:ext cx="3931058" cy="1207752"/>
          </a:xfrm>
          <a:custGeom>
            <a:avLst/>
            <a:gdLst>
              <a:gd name="connsiteX0" fmla="*/ 0 w 8610600"/>
              <a:gd name="connsiteY0" fmla="*/ 1914525 h 1914525"/>
              <a:gd name="connsiteX1" fmla="*/ 1847850 w 8610600"/>
              <a:gd name="connsiteY1" fmla="*/ 952500 h 1914525"/>
              <a:gd name="connsiteX2" fmla="*/ 3333750 w 8610600"/>
              <a:gd name="connsiteY2" fmla="*/ 695325 h 1914525"/>
              <a:gd name="connsiteX3" fmla="*/ 4972050 w 8610600"/>
              <a:gd name="connsiteY3" fmla="*/ 790575 h 1914525"/>
              <a:gd name="connsiteX4" fmla="*/ 6086475 w 8610600"/>
              <a:gd name="connsiteY4" fmla="*/ 819150 h 1914525"/>
              <a:gd name="connsiteX5" fmla="*/ 7591425 w 8610600"/>
              <a:gd name="connsiteY5" fmla="*/ 504825 h 1914525"/>
              <a:gd name="connsiteX6" fmla="*/ 8543925 w 8610600"/>
              <a:gd name="connsiteY6" fmla="*/ 66675 h 1914525"/>
              <a:gd name="connsiteX7" fmla="*/ 8543925 w 8610600"/>
              <a:gd name="connsiteY7" fmla="*/ 66675 h 1914525"/>
              <a:gd name="connsiteX8" fmla="*/ 8610600 w 8610600"/>
              <a:gd name="connsiteY8" fmla="*/ 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0600" h="1914525">
                <a:moveTo>
                  <a:pt x="0" y="1914525"/>
                </a:moveTo>
                <a:cubicBezTo>
                  <a:pt x="646112" y="1535112"/>
                  <a:pt x="1292225" y="1155700"/>
                  <a:pt x="1847850" y="952500"/>
                </a:cubicBezTo>
                <a:cubicBezTo>
                  <a:pt x="2403475" y="749300"/>
                  <a:pt x="2813050" y="722312"/>
                  <a:pt x="3333750" y="695325"/>
                </a:cubicBezTo>
                <a:lnTo>
                  <a:pt x="4972050" y="790575"/>
                </a:lnTo>
                <a:cubicBezTo>
                  <a:pt x="5430837" y="811212"/>
                  <a:pt x="5649913" y="866775"/>
                  <a:pt x="6086475" y="819150"/>
                </a:cubicBezTo>
                <a:cubicBezTo>
                  <a:pt x="6523038" y="771525"/>
                  <a:pt x="7181850" y="630237"/>
                  <a:pt x="7591425" y="504825"/>
                </a:cubicBezTo>
                <a:cubicBezTo>
                  <a:pt x="8001000" y="379413"/>
                  <a:pt x="8543925" y="66675"/>
                  <a:pt x="8543925" y="66675"/>
                </a:cubicBezTo>
                <a:lnTo>
                  <a:pt x="8543925" y="66675"/>
                </a:lnTo>
                <a:lnTo>
                  <a:pt x="8610600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TextBox 3"/>
          <p:cNvSpPr txBox="1"/>
          <p:nvPr/>
        </p:nvSpPr>
        <p:spPr>
          <a:xfrm>
            <a:off x="7756525" y="5056322"/>
            <a:ext cx="3607546" cy="7978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 fontAlgn="base"/>
            <a:r>
              <a:rPr lang="ja-JP" altLang="en-US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★ 詳細はホームページを参照</a:t>
            </a:r>
            <a:r>
              <a:rPr lang="en-US" altLang="ja-JP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</a:t>
            </a:r>
            <a:r>
              <a:rPr lang="ja-JP" altLang="en-US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★ </a:t>
            </a:r>
            <a:endParaRPr lang="en-US" altLang="ja-JP" sz="12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fontAlgn="base"/>
            <a:r>
              <a:rPr lang="ja-JP" altLang="en-US" sz="9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★</a:t>
            </a:r>
            <a:r>
              <a:rPr lang="en-US" altLang="ja-JP" sz="9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Please visit our homepage for more details!</a:t>
            </a:r>
            <a:r>
              <a:rPr lang="ja-JP" altLang="en-US" sz="9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★</a:t>
            </a:r>
            <a:endParaRPr lang="en-US" altLang="ja-JP" sz="9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fontAlgn="base"/>
            <a:endParaRPr lang="en-US" altLang="ja-JP" sz="12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base"/>
            <a:endParaRPr lang="en-US" altLang="ja-JP" sz="12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爆発 1 11"/>
          <p:cNvSpPr/>
          <p:nvPr/>
        </p:nvSpPr>
        <p:spPr>
          <a:xfrm>
            <a:off x="-9396833" y="2662590"/>
            <a:ext cx="4283260" cy="40324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爆発 2 13"/>
          <p:cNvSpPr/>
          <p:nvPr/>
        </p:nvSpPr>
        <p:spPr>
          <a:xfrm>
            <a:off x="-11150541" y="3199907"/>
            <a:ext cx="4896544" cy="4566901"/>
          </a:xfrm>
          <a:prstGeom prst="irregularSeal2">
            <a:avLst/>
          </a:prstGeom>
          <a:solidFill>
            <a:srgbClr val="F5FBA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469" y="1610178"/>
            <a:ext cx="1802636" cy="84469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262" y="5854143"/>
            <a:ext cx="6793938" cy="5592568"/>
          </a:xfrm>
          <a:prstGeom prst="rect">
            <a:avLst/>
          </a:prstGeom>
        </p:spPr>
      </p:pic>
      <p:sp>
        <p:nvSpPr>
          <p:cNvPr id="44" name="フリーフォーム 43"/>
          <p:cNvSpPr/>
          <p:nvPr/>
        </p:nvSpPr>
        <p:spPr>
          <a:xfrm rot="21043187">
            <a:off x="12193521" y="6614868"/>
            <a:ext cx="3952798" cy="2896481"/>
          </a:xfrm>
          <a:custGeom>
            <a:avLst/>
            <a:gdLst>
              <a:gd name="connsiteX0" fmla="*/ 571500 w 4857750"/>
              <a:gd name="connsiteY0" fmla="*/ 1790700 h 3314700"/>
              <a:gd name="connsiteX1" fmla="*/ 361950 w 4857750"/>
              <a:gd name="connsiteY1" fmla="*/ 1619250 h 3314700"/>
              <a:gd name="connsiteX2" fmla="*/ 304800 w 4857750"/>
              <a:gd name="connsiteY2" fmla="*/ 1581150 h 3314700"/>
              <a:gd name="connsiteX3" fmla="*/ 247650 w 4857750"/>
              <a:gd name="connsiteY3" fmla="*/ 1543050 h 3314700"/>
              <a:gd name="connsiteX4" fmla="*/ 171450 w 4857750"/>
              <a:gd name="connsiteY4" fmla="*/ 1428750 h 3314700"/>
              <a:gd name="connsiteX5" fmla="*/ 152400 w 4857750"/>
              <a:gd name="connsiteY5" fmla="*/ 1371600 h 3314700"/>
              <a:gd name="connsiteX6" fmla="*/ 114300 w 4857750"/>
              <a:gd name="connsiteY6" fmla="*/ 1314450 h 3314700"/>
              <a:gd name="connsiteX7" fmla="*/ 57150 w 4857750"/>
              <a:gd name="connsiteY7" fmla="*/ 1143000 h 3314700"/>
              <a:gd name="connsiteX8" fmla="*/ 19050 w 4857750"/>
              <a:gd name="connsiteY8" fmla="*/ 1028700 h 3314700"/>
              <a:gd name="connsiteX9" fmla="*/ 0 w 4857750"/>
              <a:gd name="connsiteY9" fmla="*/ 971550 h 3314700"/>
              <a:gd name="connsiteX10" fmla="*/ 19050 w 4857750"/>
              <a:gd name="connsiteY10" fmla="*/ 571500 h 3314700"/>
              <a:gd name="connsiteX11" fmla="*/ 76200 w 4857750"/>
              <a:gd name="connsiteY11" fmla="*/ 457200 h 3314700"/>
              <a:gd name="connsiteX12" fmla="*/ 247650 w 4857750"/>
              <a:gd name="connsiteY12" fmla="*/ 304800 h 3314700"/>
              <a:gd name="connsiteX13" fmla="*/ 304800 w 4857750"/>
              <a:gd name="connsiteY13" fmla="*/ 285750 h 3314700"/>
              <a:gd name="connsiteX14" fmla="*/ 419100 w 4857750"/>
              <a:gd name="connsiteY14" fmla="*/ 228600 h 3314700"/>
              <a:gd name="connsiteX15" fmla="*/ 838200 w 4857750"/>
              <a:gd name="connsiteY15" fmla="*/ 247650 h 3314700"/>
              <a:gd name="connsiteX16" fmla="*/ 952500 w 4857750"/>
              <a:gd name="connsiteY16" fmla="*/ 285750 h 3314700"/>
              <a:gd name="connsiteX17" fmla="*/ 1066800 w 4857750"/>
              <a:gd name="connsiteY17" fmla="*/ 323850 h 3314700"/>
              <a:gd name="connsiteX18" fmla="*/ 1123950 w 4857750"/>
              <a:gd name="connsiteY18" fmla="*/ 342900 h 3314700"/>
              <a:gd name="connsiteX19" fmla="*/ 1219200 w 4857750"/>
              <a:gd name="connsiteY19" fmla="*/ 400050 h 3314700"/>
              <a:gd name="connsiteX20" fmla="*/ 1276350 w 4857750"/>
              <a:gd name="connsiteY20" fmla="*/ 438150 h 3314700"/>
              <a:gd name="connsiteX21" fmla="*/ 1390650 w 4857750"/>
              <a:gd name="connsiteY21" fmla="*/ 476250 h 3314700"/>
              <a:gd name="connsiteX22" fmla="*/ 1562100 w 4857750"/>
              <a:gd name="connsiteY22" fmla="*/ 514350 h 3314700"/>
              <a:gd name="connsiteX23" fmla="*/ 2019300 w 4857750"/>
              <a:gd name="connsiteY23" fmla="*/ 476250 h 3314700"/>
              <a:gd name="connsiteX24" fmla="*/ 2095500 w 4857750"/>
              <a:gd name="connsiteY24" fmla="*/ 438150 h 3314700"/>
              <a:gd name="connsiteX25" fmla="*/ 2266950 w 4857750"/>
              <a:gd name="connsiteY25" fmla="*/ 342900 h 3314700"/>
              <a:gd name="connsiteX26" fmla="*/ 2324100 w 4857750"/>
              <a:gd name="connsiteY26" fmla="*/ 304800 h 3314700"/>
              <a:gd name="connsiteX27" fmla="*/ 2362200 w 4857750"/>
              <a:gd name="connsiteY27" fmla="*/ 247650 h 3314700"/>
              <a:gd name="connsiteX28" fmla="*/ 2419350 w 4857750"/>
              <a:gd name="connsiteY28" fmla="*/ 228600 h 3314700"/>
              <a:gd name="connsiteX29" fmla="*/ 2476500 w 4857750"/>
              <a:gd name="connsiteY29" fmla="*/ 190500 h 3314700"/>
              <a:gd name="connsiteX30" fmla="*/ 2609850 w 4857750"/>
              <a:gd name="connsiteY30" fmla="*/ 114300 h 3314700"/>
              <a:gd name="connsiteX31" fmla="*/ 2667000 w 4857750"/>
              <a:gd name="connsiteY31" fmla="*/ 76200 h 3314700"/>
              <a:gd name="connsiteX32" fmla="*/ 2762250 w 4857750"/>
              <a:gd name="connsiteY32" fmla="*/ 57150 h 3314700"/>
              <a:gd name="connsiteX33" fmla="*/ 2819400 w 4857750"/>
              <a:gd name="connsiteY33" fmla="*/ 38100 h 3314700"/>
              <a:gd name="connsiteX34" fmla="*/ 2952750 w 4857750"/>
              <a:gd name="connsiteY34" fmla="*/ 0 h 3314700"/>
              <a:gd name="connsiteX35" fmla="*/ 3276600 w 4857750"/>
              <a:gd name="connsiteY35" fmla="*/ 19050 h 3314700"/>
              <a:gd name="connsiteX36" fmla="*/ 3390900 w 4857750"/>
              <a:gd name="connsiteY36" fmla="*/ 38100 h 3314700"/>
              <a:gd name="connsiteX37" fmla="*/ 3600450 w 4857750"/>
              <a:gd name="connsiteY37" fmla="*/ 114300 h 3314700"/>
              <a:gd name="connsiteX38" fmla="*/ 3714750 w 4857750"/>
              <a:gd name="connsiteY38" fmla="*/ 209550 h 3314700"/>
              <a:gd name="connsiteX39" fmla="*/ 3771900 w 4857750"/>
              <a:gd name="connsiteY39" fmla="*/ 247650 h 3314700"/>
              <a:gd name="connsiteX40" fmla="*/ 3810000 w 4857750"/>
              <a:gd name="connsiteY40" fmla="*/ 323850 h 3314700"/>
              <a:gd name="connsiteX41" fmla="*/ 3848100 w 4857750"/>
              <a:gd name="connsiteY41" fmla="*/ 381000 h 3314700"/>
              <a:gd name="connsiteX42" fmla="*/ 3867150 w 4857750"/>
              <a:gd name="connsiteY42" fmla="*/ 438150 h 3314700"/>
              <a:gd name="connsiteX43" fmla="*/ 3886200 w 4857750"/>
              <a:gd name="connsiteY43" fmla="*/ 1123950 h 3314700"/>
              <a:gd name="connsiteX44" fmla="*/ 3962400 w 4857750"/>
              <a:gd name="connsiteY44" fmla="*/ 1295400 h 3314700"/>
              <a:gd name="connsiteX45" fmla="*/ 4000500 w 4857750"/>
              <a:gd name="connsiteY45" fmla="*/ 1371600 h 3314700"/>
              <a:gd name="connsiteX46" fmla="*/ 4057650 w 4857750"/>
              <a:gd name="connsiteY46" fmla="*/ 1409700 h 3314700"/>
              <a:gd name="connsiteX47" fmla="*/ 4171950 w 4857750"/>
              <a:gd name="connsiteY47" fmla="*/ 1543050 h 3314700"/>
              <a:gd name="connsiteX48" fmla="*/ 4229100 w 4857750"/>
              <a:gd name="connsiteY48" fmla="*/ 1581150 h 3314700"/>
              <a:gd name="connsiteX49" fmla="*/ 4381500 w 4857750"/>
              <a:gd name="connsiteY49" fmla="*/ 1695450 h 3314700"/>
              <a:gd name="connsiteX50" fmla="*/ 4514850 w 4857750"/>
              <a:gd name="connsiteY50" fmla="*/ 1771650 h 3314700"/>
              <a:gd name="connsiteX51" fmla="*/ 4629150 w 4857750"/>
              <a:gd name="connsiteY51" fmla="*/ 1847850 h 3314700"/>
              <a:gd name="connsiteX52" fmla="*/ 4724400 w 4857750"/>
              <a:gd name="connsiteY52" fmla="*/ 1981200 h 3314700"/>
              <a:gd name="connsiteX53" fmla="*/ 4762500 w 4857750"/>
              <a:gd name="connsiteY53" fmla="*/ 2076450 h 3314700"/>
              <a:gd name="connsiteX54" fmla="*/ 4800600 w 4857750"/>
              <a:gd name="connsiteY54" fmla="*/ 2133600 h 3314700"/>
              <a:gd name="connsiteX55" fmla="*/ 4819650 w 4857750"/>
              <a:gd name="connsiteY55" fmla="*/ 2190750 h 3314700"/>
              <a:gd name="connsiteX56" fmla="*/ 4857750 w 4857750"/>
              <a:gd name="connsiteY56" fmla="*/ 2419350 h 3314700"/>
              <a:gd name="connsiteX57" fmla="*/ 4838700 w 4857750"/>
              <a:gd name="connsiteY57" fmla="*/ 2781300 h 3314700"/>
              <a:gd name="connsiteX58" fmla="*/ 4781550 w 4857750"/>
              <a:gd name="connsiteY58" fmla="*/ 2895600 h 3314700"/>
              <a:gd name="connsiteX59" fmla="*/ 4667250 w 4857750"/>
              <a:gd name="connsiteY59" fmla="*/ 3086100 h 3314700"/>
              <a:gd name="connsiteX60" fmla="*/ 4610100 w 4857750"/>
              <a:gd name="connsiteY60" fmla="*/ 3124200 h 3314700"/>
              <a:gd name="connsiteX61" fmla="*/ 4533900 w 4857750"/>
              <a:gd name="connsiteY61" fmla="*/ 3162300 h 3314700"/>
              <a:gd name="connsiteX62" fmla="*/ 4457700 w 4857750"/>
              <a:gd name="connsiteY62" fmla="*/ 3219450 h 3314700"/>
              <a:gd name="connsiteX63" fmla="*/ 4381500 w 4857750"/>
              <a:gd name="connsiteY63" fmla="*/ 3238500 h 3314700"/>
              <a:gd name="connsiteX64" fmla="*/ 4324350 w 4857750"/>
              <a:gd name="connsiteY64" fmla="*/ 3257550 h 3314700"/>
              <a:gd name="connsiteX65" fmla="*/ 4248150 w 4857750"/>
              <a:gd name="connsiteY65" fmla="*/ 3295650 h 3314700"/>
              <a:gd name="connsiteX66" fmla="*/ 3943350 w 4857750"/>
              <a:gd name="connsiteY66" fmla="*/ 3314700 h 3314700"/>
              <a:gd name="connsiteX67" fmla="*/ 3448050 w 4857750"/>
              <a:gd name="connsiteY67" fmla="*/ 3276600 h 3314700"/>
              <a:gd name="connsiteX68" fmla="*/ 3352800 w 4857750"/>
              <a:gd name="connsiteY68" fmla="*/ 3257550 h 3314700"/>
              <a:gd name="connsiteX69" fmla="*/ 3276600 w 4857750"/>
              <a:gd name="connsiteY69" fmla="*/ 3219450 h 3314700"/>
              <a:gd name="connsiteX70" fmla="*/ 3181350 w 4857750"/>
              <a:gd name="connsiteY70" fmla="*/ 3181350 h 3314700"/>
              <a:gd name="connsiteX71" fmla="*/ 3105150 w 4857750"/>
              <a:gd name="connsiteY71" fmla="*/ 3124200 h 3314700"/>
              <a:gd name="connsiteX72" fmla="*/ 3028950 w 4857750"/>
              <a:gd name="connsiteY72" fmla="*/ 3086100 h 3314700"/>
              <a:gd name="connsiteX73" fmla="*/ 2895600 w 4857750"/>
              <a:gd name="connsiteY73" fmla="*/ 3009900 h 3314700"/>
              <a:gd name="connsiteX74" fmla="*/ 2800350 w 4857750"/>
              <a:gd name="connsiteY74" fmla="*/ 2933700 h 3314700"/>
              <a:gd name="connsiteX75" fmla="*/ 2762250 w 4857750"/>
              <a:gd name="connsiteY75" fmla="*/ 2876550 h 3314700"/>
              <a:gd name="connsiteX76" fmla="*/ 2705100 w 4857750"/>
              <a:gd name="connsiteY76" fmla="*/ 2838450 h 3314700"/>
              <a:gd name="connsiteX77" fmla="*/ 2667000 w 4857750"/>
              <a:gd name="connsiteY77" fmla="*/ 2781300 h 3314700"/>
              <a:gd name="connsiteX78" fmla="*/ 2609850 w 4857750"/>
              <a:gd name="connsiteY78" fmla="*/ 2743200 h 3314700"/>
              <a:gd name="connsiteX79" fmla="*/ 2590800 w 4857750"/>
              <a:gd name="connsiteY79" fmla="*/ 2686050 h 3314700"/>
              <a:gd name="connsiteX80" fmla="*/ 2495550 w 4857750"/>
              <a:gd name="connsiteY80" fmla="*/ 2552700 h 3314700"/>
              <a:gd name="connsiteX81" fmla="*/ 2419350 w 4857750"/>
              <a:gd name="connsiteY81" fmla="*/ 2495550 h 3314700"/>
              <a:gd name="connsiteX82" fmla="*/ 2381250 w 4857750"/>
              <a:gd name="connsiteY82" fmla="*/ 2438400 h 3314700"/>
              <a:gd name="connsiteX83" fmla="*/ 2305050 w 4857750"/>
              <a:gd name="connsiteY83" fmla="*/ 2400300 h 3314700"/>
              <a:gd name="connsiteX84" fmla="*/ 2076450 w 4857750"/>
              <a:gd name="connsiteY84" fmla="*/ 2362200 h 3314700"/>
              <a:gd name="connsiteX85" fmla="*/ 1466850 w 4857750"/>
              <a:gd name="connsiteY85" fmla="*/ 2381250 h 3314700"/>
              <a:gd name="connsiteX86" fmla="*/ 1390650 w 4857750"/>
              <a:gd name="connsiteY86" fmla="*/ 2400300 h 3314700"/>
              <a:gd name="connsiteX87" fmla="*/ 1219200 w 4857750"/>
              <a:gd name="connsiteY87" fmla="*/ 2419350 h 3314700"/>
              <a:gd name="connsiteX88" fmla="*/ 914400 w 4857750"/>
              <a:gd name="connsiteY88" fmla="*/ 2381250 h 3314700"/>
              <a:gd name="connsiteX89" fmla="*/ 857250 w 4857750"/>
              <a:gd name="connsiteY89" fmla="*/ 2343150 h 3314700"/>
              <a:gd name="connsiteX90" fmla="*/ 723900 w 4857750"/>
              <a:gd name="connsiteY90" fmla="*/ 2228850 h 3314700"/>
              <a:gd name="connsiteX91" fmla="*/ 628650 w 4857750"/>
              <a:gd name="connsiteY91" fmla="*/ 1943100 h 3314700"/>
              <a:gd name="connsiteX92" fmla="*/ 609600 w 4857750"/>
              <a:gd name="connsiteY92" fmla="*/ 1885950 h 3314700"/>
              <a:gd name="connsiteX93" fmla="*/ 590550 w 4857750"/>
              <a:gd name="connsiteY93" fmla="*/ 1828800 h 3314700"/>
              <a:gd name="connsiteX94" fmla="*/ 571500 w 4857750"/>
              <a:gd name="connsiteY94" fmla="*/ 1752600 h 3314700"/>
              <a:gd name="connsiteX95" fmla="*/ 571500 w 4857750"/>
              <a:gd name="connsiteY95" fmla="*/ 169545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857750" h="3314700">
                <a:moveTo>
                  <a:pt x="571500" y="1790700"/>
                </a:moveTo>
                <a:cubicBezTo>
                  <a:pt x="443871" y="1663071"/>
                  <a:pt x="513610" y="1720357"/>
                  <a:pt x="361950" y="1619250"/>
                </a:cubicBezTo>
                <a:lnTo>
                  <a:pt x="304800" y="1581150"/>
                </a:lnTo>
                <a:lnTo>
                  <a:pt x="247650" y="1543050"/>
                </a:lnTo>
                <a:cubicBezTo>
                  <a:pt x="222250" y="1504950"/>
                  <a:pt x="185930" y="1472191"/>
                  <a:pt x="171450" y="1428750"/>
                </a:cubicBezTo>
                <a:cubicBezTo>
                  <a:pt x="165100" y="1409700"/>
                  <a:pt x="161380" y="1389561"/>
                  <a:pt x="152400" y="1371600"/>
                </a:cubicBezTo>
                <a:cubicBezTo>
                  <a:pt x="142161" y="1351122"/>
                  <a:pt x="123599" y="1335372"/>
                  <a:pt x="114300" y="1314450"/>
                </a:cubicBezTo>
                <a:lnTo>
                  <a:pt x="57150" y="1143000"/>
                </a:lnTo>
                <a:lnTo>
                  <a:pt x="19050" y="1028700"/>
                </a:lnTo>
                <a:lnTo>
                  <a:pt x="0" y="971550"/>
                </a:lnTo>
                <a:cubicBezTo>
                  <a:pt x="6350" y="838200"/>
                  <a:pt x="7963" y="704540"/>
                  <a:pt x="19050" y="571500"/>
                </a:cubicBezTo>
                <a:cubicBezTo>
                  <a:pt x="22094" y="534976"/>
                  <a:pt x="53466" y="482775"/>
                  <a:pt x="76200" y="457200"/>
                </a:cubicBezTo>
                <a:cubicBezTo>
                  <a:pt x="116590" y="411761"/>
                  <a:pt x="183953" y="336649"/>
                  <a:pt x="247650" y="304800"/>
                </a:cubicBezTo>
                <a:cubicBezTo>
                  <a:pt x="265611" y="295820"/>
                  <a:pt x="286839" y="294730"/>
                  <a:pt x="304800" y="285750"/>
                </a:cubicBezTo>
                <a:cubicBezTo>
                  <a:pt x="452516" y="211892"/>
                  <a:pt x="275452" y="276483"/>
                  <a:pt x="419100" y="228600"/>
                </a:cubicBezTo>
                <a:cubicBezTo>
                  <a:pt x="558800" y="234950"/>
                  <a:pt x="699152" y="232752"/>
                  <a:pt x="838200" y="247650"/>
                </a:cubicBezTo>
                <a:cubicBezTo>
                  <a:pt x="878132" y="251928"/>
                  <a:pt x="914400" y="273050"/>
                  <a:pt x="952500" y="285750"/>
                </a:cubicBezTo>
                <a:lnTo>
                  <a:pt x="1066800" y="323850"/>
                </a:lnTo>
                <a:cubicBezTo>
                  <a:pt x="1085850" y="330200"/>
                  <a:pt x="1106731" y="332569"/>
                  <a:pt x="1123950" y="342900"/>
                </a:cubicBezTo>
                <a:cubicBezTo>
                  <a:pt x="1155700" y="361950"/>
                  <a:pt x="1187802" y="380426"/>
                  <a:pt x="1219200" y="400050"/>
                </a:cubicBezTo>
                <a:cubicBezTo>
                  <a:pt x="1238615" y="412184"/>
                  <a:pt x="1255428" y="428851"/>
                  <a:pt x="1276350" y="438150"/>
                </a:cubicBezTo>
                <a:cubicBezTo>
                  <a:pt x="1313050" y="454461"/>
                  <a:pt x="1352550" y="463550"/>
                  <a:pt x="1390650" y="476250"/>
                </a:cubicBezTo>
                <a:cubicBezTo>
                  <a:pt x="1484443" y="507514"/>
                  <a:pt x="1427993" y="491999"/>
                  <a:pt x="1562100" y="514350"/>
                </a:cubicBezTo>
                <a:cubicBezTo>
                  <a:pt x="1676718" y="508892"/>
                  <a:pt x="1881450" y="535329"/>
                  <a:pt x="2019300" y="476250"/>
                </a:cubicBezTo>
                <a:cubicBezTo>
                  <a:pt x="2045402" y="465063"/>
                  <a:pt x="2069398" y="449337"/>
                  <a:pt x="2095500" y="438150"/>
                </a:cubicBezTo>
                <a:cubicBezTo>
                  <a:pt x="2236327" y="377796"/>
                  <a:pt x="2044189" y="491407"/>
                  <a:pt x="2266950" y="342900"/>
                </a:cubicBezTo>
                <a:lnTo>
                  <a:pt x="2324100" y="304800"/>
                </a:lnTo>
                <a:cubicBezTo>
                  <a:pt x="2336800" y="285750"/>
                  <a:pt x="2344322" y="261953"/>
                  <a:pt x="2362200" y="247650"/>
                </a:cubicBezTo>
                <a:cubicBezTo>
                  <a:pt x="2377880" y="235106"/>
                  <a:pt x="2401389" y="237580"/>
                  <a:pt x="2419350" y="228600"/>
                </a:cubicBezTo>
                <a:cubicBezTo>
                  <a:pt x="2439828" y="218361"/>
                  <a:pt x="2457869" y="203808"/>
                  <a:pt x="2476500" y="190500"/>
                </a:cubicBezTo>
                <a:cubicBezTo>
                  <a:pt x="2691465" y="36954"/>
                  <a:pt x="2444977" y="196737"/>
                  <a:pt x="2609850" y="114300"/>
                </a:cubicBezTo>
                <a:cubicBezTo>
                  <a:pt x="2630328" y="104061"/>
                  <a:pt x="2645563" y="84239"/>
                  <a:pt x="2667000" y="76200"/>
                </a:cubicBezTo>
                <a:cubicBezTo>
                  <a:pt x="2697317" y="64831"/>
                  <a:pt x="2730838" y="65003"/>
                  <a:pt x="2762250" y="57150"/>
                </a:cubicBezTo>
                <a:cubicBezTo>
                  <a:pt x="2781731" y="52280"/>
                  <a:pt x="2800092" y="43617"/>
                  <a:pt x="2819400" y="38100"/>
                </a:cubicBezTo>
                <a:cubicBezTo>
                  <a:pt x="2986842" y="-9740"/>
                  <a:pt x="2815724" y="45675"/>
                  <a:pt x="2952750" y="0"/>
                </a:cubicBezTo>
                <a:cubicBezTo>
                  <a:pt x="3060700" y="6350"/>
                  <a:pt x="3168870" y="9682"/>
                  <a:pt x="3276600" y="19050"/>
                </a:cubicBezTo>
                <a:cubicBezTo>
                  <a:pt x="3315080" y="22396"/>
                  <a:pt x="3355037" y="23755"/>
                  <a:pt x="3390900" y="38100"/>
                </a:cubicBezTo>
                <a:cubicBezTo>
                  <a:pt x="3655630" y="143992"/>
                  <a:pt x="3219847" y="59928"/>
                  <a:pt x="3600450" y="114300"/>
                </a:cubicBezTo>
                <a:cubicBezTo>
                  <a:pt x="3742343" y="208895"/>
                  <a:pt x="3568071" y="87318"/>
                  <a:pt x="3714750" y="209550"/>
                </a:cubicBezTo>
                <a:cubicBezTo>
                  <a:pt x="3732339" y="224207"/>
                  <a:pt x="3752850" y="234950"/>
                  <a:pt x="3771900" y="247650"/>
                </a:cubicBezTo>
                <a:cubicBezTo>
                  <a:pt x="3784600" y="273050"/>
                  <a:pt x="3795911" y="299194"/>
                  <a:pt x="3810000" y="323850"/>
                </a:cubicBezTo>
                <a:cubicBezTo>
                  <a:pt x="3821359" y="343729"/>
                  <a:pt x="3837861" y="360522"/>
                  <a:pt x="3848100" y="381000"/>
                </a:cubicBezTo>
                <a:cubicBezTo>
                  <a:pt x="3857080" y="398961"/>
                  <a:pt x="3860800" y="419100"/>
                  <a:pt x="3867150" y="438150"/>
                </a:cubicBezTo>
                <a:cubicBezTo>
                  <a:pt x="3873500" y="666750"/>
                  <a:pt x="3869907" y="895843"/>
                  <a:pt x="3886200" y="1123950"/>
                </a:cubicBezTo>
                <a:cubicBezTo>
                  <a:pt x="3892988" y="1218981"/>
                  <a:pt x="3924001" y="1228201"/>
                  <a:pt x="3962400" y="1295400"/>
                </a:cubicBezTo>
                <a:cubicBezTo>
                  <a:pt x="3976489" y="1320056"/>
                  <a:pt x="3982320" y="1349784"/>
                  <a:pt x="4000500" y="1371600"/>
                </a:cubicBezTo>
                <a:cubicBezTo>
                  <a:pt x="4015157" y="1389189"/>
                  <a:pt x="4041461" y="1393511"/>
                  <a:pt x="4057650" y="1409700"/>
                </a:cubicBezTo>
                <a:cubicBezTo>
                  <a:pt x="4183783" y="1535833"/>
                  <a:pt x="4047531" y="1439368"/>
                  <a:pt x="4171950" y="1543050"/>
                </a:cubicBezTo>
                <a:cubicBezTo>
                  <a:pt x="4189539" y="1557707"/>
                  <a:pt x="4210584" y="1567684"/>
                  <a:pt x="4229100" y="1581150"/>
                </a:cubicBezTo>
                <a:cubicBezTo>
                  <a:pt x="4280455" y="1618499"/>
                  <a:pt x="4326367" y="1663945"/>
                  <a:pt x="4381500" y="1695450"/>
                </a:cubicBezTo>
                <a:cubicBezTo>
                  <a:pt x="4425950" y="1720850"/>
                  <a:pt x="4472909" y="1742291"/>
                  <a:pt x="4514850" y="1771650"/>
                </a:cubicBezTo>
                <a:cubicBezTo>
                  <a:pt x="4644576" y="1862458"/>
                  <a:pt x="4502930" y="1805777"/>
                  <a:pt x="4629150" y="1847850"/>
                </a:cubicBezTo>
                <a:cubicBezTo>
                  <a:pt x="4676404" y="1989612"/>
                  <a:pt x="4603868" y="1800402"/>
                  <a:pt x="4724400" y="1981200"/>
                </a:cubicBezTo>
                <a:cubicBezTo>
                  <a:pt x="4743368" y="2009653"/>
                  <a:pt x="4747207" y="2045864"/>
                  <a:pt x="4762500" y="2076450"/>
                </a:cubicBezTo>
                <a:cubicBezTo>
                  <a:pt x="4772739" y="2096928"/>
                  <a:pt x="4790361" y="2113122"/>
                  <a:pt x="4800600" y="2133600"/>
                </a:cubicBezTo>
                <a:cubicBezTo>
                  <a:pt x="4809580" y="2151561"/>
                  <a:pt x="4814780" y="2171269"/>
                  <a:pt x="4819650" y="2190750"/>
                </a:cubicBezTo>
                <a:cubicBezTo>
                  <a:pt x="4838221" y="2265032"/>
                  <a:pt x="4846997" y="2344081"/>
                  <a:pt x="4857750" y="2419350"/>
                </a:cubicBezTo>
                <a:cubicBezTo>
                  <a:pt x="4851400" y="2540000"/>
                  <a:pt x="4849638" y="2660979"/>
                  <a:pt x="4838700" y="2781300"/>
                </a:cubicBezTo>
                <a:cubicBezTo>
                  <a:pt x="4833980" y="2833219"/>
                  <a:pt x="4806195" y="2852472"/>
                  <a:pt x="4781550" y="2895600"/>
                </a:cubicBezTo>
                <a:cubicBezTo>
                  <a:pt x="4753320" y="2945002"/>
                  <a:pt x="4710267" y="3057422"/>
                  <a:pt x="4667250" y="3086100"/>
                </a:cubicBezTo>
                <a:cubicBezTo>
                  <a:pt x="4648200" y="3098800"/>
                  <a:pt x="4629979" y="3112841"/>
                  <a:pt x="4610100" y="3124200"/>
                </a:cubicBezTo>
                <a:cubicBezTo>
                  <a:pt x="4585444" y="3138289"/>
                  <a:pt x="4557982" y="3147249"/>
                  <a:pt x="4533900" y="3162300"/>
                </a:cubicBezTo>
                <a:cubicBezTo>
                  <a:pt x="4506976" y="3179127"/>
                  <a:pt x="4486098" y="3205251"/>
                  <a:pt x="4457700" y="3219450"/>
                </a:cubicBezTo>
                <a:cubicBezTo>
                  <a:pt x="4434282" y="3231159"/>
                  <a:pt x="4406674" y="3231307"/>
                  <a:pt x="4381500" y="3238500"/>
                </a:cubicBezTo>
                <a:cubicBezTo>
                  <a:pt x="4362192" y="3244017"/>
                  <a:pt x="4342807" y="3249640"/>
                  <a:pt x="4324350" y="3257550"/>
                </a:cubicBezTo>
                <a:cubicBezTo>
                  <a:pt x="4298248" y="3268737"/>
                  <a:pt x="4276234" y="3291437"/>
                  <a:pt x="4248150" y="3295650"/>
                </a:cubicBezTo>
                <a:cubicBezTo>
                  <a:pt x="4147478" y="3310751"/>
                  <a:pt x="4044950" y="3308350"/>
                  <a:pt x="3943350" y="3314700"/>
                </a:cubicBezTo>
                <a:lnTo>
                  <a:pt x="3448050" y="3276600"/>
                </a:lnTo>
                <a:cubicBezTo>
                  <a:pt x="3415822" y="3273481"/>
                  <a:pt x="3383517" y="3267789"/>
                  <a:pt x="3352800" y="3257550"/>
                </a:cubicBezTo>
                <a:cubicBezTo>
                  <a:pt x="3325859" y="3248570"/>
                  <a:pt x="3302550" y="3230984"/>
                  <a:pt x="3276600" y="3219450"/>
                </a:cubicBezTo>
                <a:cubicBezTo>
                  <a:pt x="3245351" y="3205562"/>
                  <a:pt x="3211243" y="3197957"/>
                  <a:pt x="3181350" y="3181350"/>
                </a:cubicBezTo>
                <a:cubicBezTo>
                  <a:pt x="3153596" y="3165931"/>
                  <a:pt x="3132074" y="3141027"/>
                  <a:pt x="3105150" y="3124200"/>
                </a:cubicBezTo>
                <a:cubicBezTo>
                  <a:pt x="3081068" y="3109149"/>
                  <a:pt x="3053032" y="3101151"/>
                  <a:pt x="3028950" y="3086100"/>
                </a:cubicBezTo>
                <a:cubicBezTo>
                  <a:pt x="2897144" y="3003721"/>
                  <a:pt x="3007879" y="3047326"/>
                  <a:pt x="2895600" y="3009900"/>
                </a:cubicBezTo>
                <a:cubicBezTo>
                  <a:pt x="2786411" y="2846116"/>
                  <a:pt x="2931801" y="3038860"/>
                  <a:pt x="2800350" y="2933700"/>
                </a:cubicBezTo>
                <a:cubicBezTo>
                  <a:pt x="2782472" y="2919397"/>
                  <a:pt x="2778439" y="2892739"/>
                  <a:pt x="2762250" y="2876550"/>
                </a:cubicBezTo>
                <a:cubicBezTo>
                  <a:pt x="2746061" y="2860361"/>
                  <a:pt x="2724150" y="2851150"/>
                  <a:pt x="2705100" y="2838450"/>
                </a:cubicBezTo>
                <a:cubicBezTo>
                  <a:pt x="2692400" y="2819400"/>
                  <a:pt x="2683189" y="2797489"/>
                  <a:pt x="2667000" y="2781300"/>
                </a:cubicBezTo>
                <a:cubicBezTo>
                  <a:pt x="2650811" y="2765111"/>
                  <a:pt x="2624153" y="2761078"/>
                  <a:pt x="2609850" y="2743200"/>
                </a:cubicBezTo>
                <a:cubicBezTo>
                  <a:pt x="2597306" y="2727520"/>
                  <a:pt x="2599780" y="2704011"/>
                  <a:pt x="2590800" y="2686050"/>
                </a:cubicBezTo>
                <a:cubicBezTo>
                  <a:pt x="2579983" y="2664417"/>
                  <a:pt x="2504179" y="2561329"/>
                  <a:pt x="2495550" y="2552700"/>
                </a:cubicBezTo>
                <a:cubicBezTo>
                  <a:pt x="2473099" y="2530249"/>
                  <a:pt x="2441801" y="2518001"/>
                  <a:pt x="2419350" y="2495550"/>
                </a:cubicBezTo>
                <a:cubicBezTo>
                  <a:pt x="2403161" y="2479361"/>
                  <a:pt x="2398839" y="2453057"/>
                  <a:pt x="2381250" y="2438400"/>
                </a:cubicBezTo>
                <a:cubicBezTo>
                  <a:pt x="2359434" y="2420220"/>
                  <a:pt x="2331640" y="2410271"/>
                  <a:pt x="2305050" y="2400300"/>
                </a:cubicBezTo>
                <a:cubicBezTo>
                  <a:pt x="2242117" y="2376700"/>
                  <a:pt x="2131771" y="2369115"/>
                  <a:pt x="2076450" y="2362200"/>
                </a:cubicBezTo>
                <a:cubicBezTo>
                  <a:pt x="1873250" y="2368550"/>
                  <a:pt x="1669836" y="2369973"/>
                  <a:pt x="1466850" y="2381250"/>
                </a:cubicBezTo>
                <a:cubicBezTo>
                  <a:pt x="1440709" y="2382702"/>
                  <a:pt x="1416527" y="2396319"/>
                  <a:pt x="1390650" y="2400300"/>
                </a:cubicBezTo>
                <a:cubicBezTo>
                  <a:pt x="1333817" y="2409044"/>
                  <a:pt x="1276350" y="2413000"/>
                  <a:pt x="1219200" y="2419350"/>
                </a:cubicBezTo>
                <a:cubicBezTo>
                  <a:pt x="1117600" y="2406650"/>
                  <a:pt x="1014594" y="2402344"/>
                  <a:pt x="914400" y="2381250"/>
                </a:cubicBezTo>
                <a:cubicBezTo>
                  <a:pt x="891996" y="2376533"/>
                  <a:pt x="875881" y="2356458"/>
                  <a:pt x="857250" y="2343150"/>
                </a:cubicBezTo>
                <a:cubicBezTo>
                  <a:pt x="771716" y="2282055"/>
                  <a:pt x="793132" y="2298082"/>
                  <a:pt x="723900" y="2228850"/>
                </a:cubicBezTo>
                <a:lnTo>
                  <a:pt x="628650" y="1943100"/>
                </a:lnTo>
                <a:lnTo>
                  <a:pt x="609600" y="1885950"/>
                </a:lnTo>
                <a:cubicBezTo>
                  <a:pt x="603250" y="1866900"/>
                  <a:pt x="595420" y="1848281"/>
                  <a:pt x="590550" y="1828800"/>
                </a:cubicBezTo>
                <a:cubicBezTo>
                  <a:pt x="584200" y="1803400"/>
                  <a:pt x="575203" y="1778519"/>
                  <a:pt x="571500" y="1752600"/>
                </a:cubicBezTo>
                <a:cubicBezTo>
                  <a:pt x="568806" y="1733741"/>
                  <a:pt x="571500" y="1714500"/>
                  <a:pt x="571500" y="169545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3468108" y="736414"/>
            <a:ext cx="361262" cy="3612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35" y="3075917"/>
            <a:ext cx="251079" cy="251079"/>
          </a:xfrm>
          <a:prstGeom prst="rect">
            <a:avLst/>
          </a:prstGeom>
        </p:spPr>
      </p:pic>
      <p:sp>
        <p:nvSpPr>
          <p:cNvPr id="84" name="AutoShape 2">
            <a:extLst>
              <a:ext uri="{FF2B5EF4-FFF2-40B4-BE49-F238E27FC236}">
                <a16:creationId xmlns:a16="http://schemas.microsoft.com/office/drawing/2014/main" id="{9F382EFD-1420-43FC-BE86-C1F2A94243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7438" y="5194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6F76D06-02BA-F676-635B-5040AE248293}"/>
              </a:ext>
            </a:extLst>
          </p:cNvPr>
          <p:cNvSpPr txBox="1"/>
          <p:nvPr/>
        </p:nvSpPr>
        <p:spPr>
          <a:xfrm>
            <a:off x="-3378356" y="14409278"/>
            <a:ext cx="1140132" cy="28999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fontAlgn="base"/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5" name="Picture 2" descr="Bus PNG Transparent Images | PNG All | Bus, Commercial vehicle, Mode of  transport">
            <a:extLst>
              <a:ext uri="{FF2B5EF4-FFF2-40B4-BE49-F238E27FC236}">
                <a16:creationId xmlns:a16="http://schemas.microsoft.com/office/drawing/2014/main" id="{75680D9C-729A-3B4F-6786-F0E2FBE1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857" y="3968591"/>
            <a:ext cx="1447506" cy="10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us PNG Transparent Images | PNG All | Bus, Commercial vehicle, Mode of  transport">
            <a:extLst>
              <a:ext uri="{FF2B5EF4-FFF2-40B4-BE49-F238E27FC236}">
                <a16:creationId xmlns:a16="http://schemas.microsoft.com/office/drawing/2014/main" id="{2B9527A9-B9C0-805C-9210-ABC3CB33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66" y="3887492"/>
            <a:ext cx="1447506" cy="10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 29 | Easter Scavenger Hunt Images - Free Download on Freepik">
            <a:extLst>
              <a:ext uri="{FF2B5EF4-FFF2-40B4-BE49-F238E27FC236}">
                <a16:creationId xmlns:a16="http://schemas.microsoft.com/office/drawing/2014/main" id="{52998990-2B8C-1B40-E905-3CC00FA2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224" y="4784630"/>
            <a:ext cx="1996844" cy="201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図 72">
            <a:extLst>
              <a:ext uri="{FF2B5EF4-FFF2-40B4-BE49-F238E27FC236}">
                <a16:creationId xmlns:a16="http://schemas.microsoft.com/office/drawing/2014/main" id="{CE9519FB-6AF9-AAB0-9CB6-291FB622C2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8" y="297870"/>
            <a:ext cx="1311909" cy="1311909"/>
          </a:xfrm>
          <a:prstGeom prst="rect">
            <a:avLst/>
          </a:prstGeom>
        </p:spPr>
      </p:pic>
      <p:sp>
        <p:nvSpPr>
          <p:cNvPr id="29" name="TextBox 16">
            <a:extLst>
              <a:ext uri="{FF2B5EF4-FFF2-40B4-BE49-F238E27FC236}">
                <a16:creationId xmlns:a16="http://schemas.microsoft.com/office/drawing/2014/main" id="{36F6ADF4-85BC-35BB-3CCF-81B1FB4519C9}"/>
              </a:ext>
            </a:extLst>
          </p:cNvPr>
          <p:cNvSpPr txBox="1"/>
          <p:nvPr/>
        </p:nvSpPr>
        <p:spPr>
          <a:xfrm>
            <a:off x="8021995" y="2513524"/>
            <a:ext cx="6530771" cy="132342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l"/>
            <a:r>
              <a:rPr lang="en-US" altLang="ja-JP" sz="2000" b="1" i="0" dirty="0">
                <a:solidFill>
                  <a:schemeClr val="tx2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HK</a:t>
            </a:r>
            <a:r>
              <a:rPr lang="ja-JP" altLang="en-US" sz="2000" b="1" i="0" dirty="0">
                <a:solidFill>
                  <a:schemeClr val="tx2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千葉ビーチスペシャルイベントのご案内です！</a:t>
            </a:r>
            <a:endParaRPr lang="en-US" altLang="ja-JP" sz="2000" b="1" i="0" dirty="0">
              <a:solidFill>
                <a:schemeClr val="tx2">
                  <a:lumMod val="75000"/>
                </a:schemeClr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ja-JP" altLang="en-US" sz="2000" b="1" i="0" dirty="0">
                <a:solidFill>
                  <a:schemeClr val="tx2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ご家族とお子様で、一緒に参加できるエキサイティングな</a:t>
            </a:r>
            <a:endParaRPr lang="en-US" altLang="ja-JP" sz="2000" b="1" i="0" dirty="0">
              <a:solidFill>
                <a:schemeClr val="tx2">
                  <a:lumMod val="75000"/>
                </a:schemeClr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ja-JP" altLang="en-US" sz="2000" b="1" i="0" dirty="0">
                <a:solidFill>
                  <a:schemeClr val="tx2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アクティビティが盛沢山です！お子様の自信にも繋がる</a:t>
            </a:r>
            <a:endParaRPr lang="en-US" altLang="ja-JP" sz="2000" b="1" i="0" dirty="0">
              <a:solidFill>
                <a:schemeClr val="tx2">
                  <a:lumMod val="75000"/>
                </a:schemeClr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ja-JP" altLang="en-US" sz="2000" b="1" i="0" dirty="0">
                <a:solidFill>
                  <a:schemeClr val="tx2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良い経験となります♪下記はアクティビティのご紹介です！</a:t>
            </a:r>
            <a:endParaRPr lang="en-US" altLang="ja-JP" sz="2000" b="1" i="0" dirty="0">
              <a:solidFill>
                <a:schemeClr val="tx2">
                  <a:lumMod val="75000"/>
                </a:schemeClr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A242FAC-4BFB-8920-A060-5DDFF98EE2AF}"/>
              </a:ext>
            </a:extLst>
          </p:cNvPr>
          <p:cNvSpPr/>
          <p:nvPr/>
        </p:nvSpPr>
        <p:spPr>
          <a:xfrm>
            <a:off x="64660" y="159121"/>
            <a:ext cx="7559962" cy="235209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n-US" altLang="ja-JP" sz="7300" b="1" dirty="0">
                <a:solidFill>
                  <a:srgbClr val="00B0F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P</a:t>
            </a:r>
            <a:r>
              <a:rPr lang="en-US" altLang="ja-JP" sz="7300" b="1" dirty="0">
                <a:solidFill>
                  <a:schemeClr val="accent5">
                    <a:lumMod val="75000"/>
                  </a:schemeClr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r</a:t>
            </a:r>
            <a:r>
              <a:rPr lang="en-US" altLang="ja-JP" sz="7300" b="1" dirty="0">
                <a:solidFill>
                  <a:schemeClr val="accent6">
                    <a:lumMod val="75000"/>
                  </a:schemeClr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i</a:t>
            </a:r>
            <a:r>
              <a:rPr lang="en-US" altLang="ja-JP" sz="7300" b="1" dirty="0">
                <a:solidFill>
                  <a:srgbClr val="2E9647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v</a:t>
            </a:r>
            <a:r>
              <a:rPr lang="en-US" altLang="ja-JP" sz="7300" b="1" dirty="0">
                <a:solidFill>
                  <a:srgbClr val="99FFCC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a</a:t>
            </a:r>
            <a:r>
              <a:rPr lang="en-US" altLang="ja-JP" sz="7300" b="1" dirty="0">
                <a:solidFill>
                  <a:srgbClr val="FFCC99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t</a:t>
            </a:r>
            <a:r>
              <a:rPr lang="en-US" altLang="ja-JP" sz="7300" b="1" dirty="0">
                <a:solidFill>
                  <a:srgbClr val="7030A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7300" b="1" dirty="0">
                <a:solidFill>
                  <a:srgbClr val="C000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 </a:t>
            </a:r>
          </a:p>
          <a:p>
            <a:pPr algn="ctr"/>
            <a:r>
              <a:rPr lang="en-US" altLang="ja-JP" sz="7300" b="1" dirty="0">
                <a:solidFill>
                  <a:schemeClr val="accent2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f</a:t>
            </a:r>
            <a:r>
              <a:rPr lang="en-US" altLang="ja-JP" sz="7300" b="1" dirty="0">
                <a:solidFill>
                  <a:srgbClr val="E321B9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a</a:t>
            </a:r>
            <a:r>
              <a:rPr lang="en-US" altLang="ja-JP" sz="7300" b="1" dirty="0">
                <a:solidFill>
                  <a:srgbClr val="FFC0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m</a:t>
            </a:r>
            <a:r>
              <a:rPr lang="en-US" altLang="ja-JP" sz="73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i</a:t>
            </a:r>
            <a:r>
              <a:rPr lang="en-US" altLang="ja-JP" sz="73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l</a:t>
            </a:r>
            <a:r>
              <a:rPr lang="en-US" altLang="ja-JP" sz="7300" b="1" dirty="0">
                <a:solidFill>
                  <a:schemeClr val="accent3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y</a:t>
            </a:r>
            <a:r>
              <a:rPr lang="en-US" altLang="ja-JP" sz="7300" b="1" dirty="0">
                <a:solidFill>
                  <a:srgbClr val="C000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7300" b="1" dirty="0">
                <a:solidFill>
                  <a:srgbClr val="E78989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c</a:t>
            </a:r>
            <a:r>
              <a:rPr lang="en-US" altLang="ja-JP" sz="7300" b="1" dirty="0">
                <a:solidFill>
                  <a:srgbClr val="FF66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a</a:t>
            </a:r>
            <a:r>
              <a:rPr lang="en-US" altLang="ja-JP" sz="7300" b="1" dirty="0">
                <a:solidFill>
                  <a:srgbClr val="92D05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m</a:t>
            </a:r>
            <a:r>
              <a:rPr lang="en-US" altLang="ja-JP" sz="7300" b="1" dirty="0">
                <a:solidFill>
                  <a:srgbClr val="0070C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p</a:t>
            </a:r>
            <a:r>
              <a:rPr lang="en-US" altLang="ja-JP" sz="7300" b="1" dirty="0">
                <a:solidFill>
                  <a:srgbClr val="C000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!</a:t>
            </a:r>
            <a:endParaRPr lang="en-US" sz="7300" b="1" dirty="0">
              <a:solidFill>
                <a:srgbClr val="C00000"/>
              </a:solidFill>
              <a:latin typeface="Winter House" pitchFamily="50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1D7D0-9C42-934B-2196-ED974A57BE07}"/>
              </a:ext>
            </a:extLst>
          </p:cNvPr>
          <p:cNvSpPr txBox="1"/>
          <p:nvPr/>
        </p:nvSpPr>
        <p:spPr>
          <a:xfrm>
            <a:off x="42852" y="3199907"/>
            <a:ext cx="7458818" cy="4985980"/>
          </a:xfrm>
          <a:prstGeom prst="rect">
            <a:avLst/>
          </a:prstGeom>
          <a:solidFill>
            <a:srgbClr val="00B050">
              <a:alpha val="6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ja-JP" altLang="en-US" sz="2800" b="1" i="0" dirty="0">
                <a:effectLst/>
                <a:latin typeface="Poppins" panose="00000500000000000000" pitchFamily="2" charset="0"/>
              </a:rPr>
              <a:t>ようこそ、</a:t>
            </a:r>
            <a:endParaRPr lang="en-US" altLang="ja-JP" sz="2800" b="1" i="0" dirty="0">
              <a:effectLst/>
              <a:latin typeface="Poppins" panose="00000500000000000000" pitchFamily="2" charset="0"/>
            </a:endParaRPr>
          </a:p>
          <a:p>
            <a:pPr algn="l"/>
            <a:r>
              <a:rPr lang="en-US" altLang="ja-JP" sz="2800" b="1" i="0" dirty="0">
                <a:effectLst/>
                <a:latin typeface="Poppins" panose="00000500000000000000" pitchFamily="2" charset="0"/>
              </a:rPr>
              <a:t>HK CHIBA and Private Family Camp! </a:t>
            </a:r>
          </a:p>
          <a:p>
            <a:pPr algn="l"/>
            <a:r>
              <a:rPr lang="ja-JP" altLang="en-US" sz="2000" b="1" i="0" dirty="0">
                <a:effectLst/>
                <a:latin typeface="Poppins" panose="00000500000000000000" pitchFamily="2" charset="0"/>
              </a:rPr>
              <a:t>ユニークなアクティビティが満載のここだけにしかない特別な施設です！</a:t>
            </a:r>
            <a:endParaRPr lang="en-US" altLang="ja-JP" sz="2000" b="1" i="0" dirty="0">
              <a:effectLst/>
              <a:latin typeface="Poppins" panose="00000500000000000000" pitchFamily="2" charset="0"/>
            </a:endParaRPr>
          </a:p>
          <a:p>
            <a:pPr algn="l"/>
            <a:r>
              <a:rPr lang="ja-JP" altLang="en-US" sz="2000" b="1" i="0" dirty="0">
                <a:effectLst/>
                <a:latin typeface="Poppins" panose="00000500000000000000" pitchFamily="2" charset="0"/>
              </a:rPr>
              <a:t>ご家族のみなさまだけでの滞在も大歓迎です！</a:t>
            </a:r>
            <a:endParaRPr lang="en-US" altLang="ja-JP" sz="2000" b="1" i="0" dirty="0">
              <a:effectLst/>
              <a:latin typeface="Poppins" panose="00000500000000000000" pitchFamily="2" charset="0"/>
            </a:endParaRPr>
          </a:p>
          <a:p>
            <a:pPr algn="l"/>
            <a:r>
              <a:rPr lang="en-US" altLang="ja-JP" sz="2000" b="1" dirty="0">
                <a:latin typeface="Poppins" panose="00000500000000000000" pitchFamily="2" charset="0"/>
              </a:rPr>
              <a:t>2024</a:t>
            </a:r>
            <a:r>
              <a:rPr lang="ja-JP" altLang="en-US" sz="2000" b="1" dirty="0">
                <a:latin typeface="Poppins" panose="00000500000000000000" pitchFamily="2" charset="0"/>
              </a:rPr>
              <a:t>年にいつでもご利用いただける</a:t>
            </a:r>
            <a:r>
              <a:rPr lang="en-US" altLang="ja-JP" sz="2000" b="1" dirty="0">
                <a:latin typeface="Poppins" panose="00000500000000000000" pitchFamily="2" charset="0"/>
              </a:rPr>
              <a:t>2</a:t>
            </a:r>
            <a:r>
              <a:rPr lang="ja-JP" altLang="en-US" sz="2000" b="1" dirty="0">
                <a:latin typeface="Poppins" panose="00000500000000000000" pitchFamily="2" charset="0"/>
              </a:rPr>
              <a:t>泊のパッケージをご用意しました！</a:t>
            </a:r>
            <a:endParaRPr lang="en-US" altLang="ja-JP" sz="2000" b="1" dirty="0">
              <a:latin typeface="Poppins" panose="00000500000000000000" pitchFamily="2" charset="0"/>
            </a:endParaRPr>
          </a:p>
          <a:p>
            <a:pPr algn="l"/>
            <a:endParaRPr lang="en-US" altLang="ja-JP" sz="2000" b="1" dirty="0">
              <a:latin typeface="Poppins" panose="00000500000000000000" pitchFamily="2" charset="0"/>
            </a:endParaRPr>
          </a:p>
          <a:p>
            <a:pPr algn="l"/>
            <a:r>
              <a:rPr lang="ja-JP" altLang="en-US" sz="2000" b="1" dirty="0">
                <a:latin typeface="Poppins" panose="00000500000000000000" pitchFamily="2" charset="0"/>
              </a:rPr>
              <a:t>＊空室状況によりますが、</a:t>
            </a:r>
            <a:endParaRPr lang="en-US" altLang="ja-JP" sz="2000" b="1" dirty="0">
              <a:latin typeface="Poppins" panose="00000500000000000000" pitchFamily="2" charset="0"/>
            </a:endParaRPr>
          </a:p>
          <a:p>
            <a:pPr algn="l"/>
            <a:r>
              <a:rPr lang="en-US" altLang="ja-JP" sz="2000" b="1" dirty="0">
                <a:latin typeface="Poppins" panose="00000500000000000000" pitchFamily="2" charset="0"/>
              </a:rPr>
              <a:t>     2</a:t>
            </a:r>
            <a:r>
              <a:rPr lang="ja-JP" altLang="en-US" sz="2000" b="1" dirty="0">
                <a:latin typeface="Poppins" panose="00000500000000000000" pitchFamily="2" charset="0"/>
              </a:rPr>
              <a:t>泊：</a:t>
            </a:r>
            <a:r>
              <a:rPr lang="en-US" altLang="ja-JP" sz="2000" b="1" dirty="0">
                <a:latin typeface="Poppins" panose="00000500000000000000" pitchFamily="2" charset="0"/>
              </a:rPr>
              <a:t>20000</a:t>
            </a:r>
            <a:r>
              <a:rPr lang="ja-JP" altLang="en-US" sz="2000" b="1" dirty="0">
                <a:latin typeface="Poppins" panose="00000500000000000000" pitchFamily="2" charset="0"/>
              </a:rPr>
              <a:t>円（消費税込み）</a:t>
            </a:r>
            <a:r>
              <a:rPr lang="en-US" altLang="ja-JP" sz="2000" b="1" dirty="0">
                <a:latin typeface="Poppins" panose="00000500000000000000" pitchFamily="2" charset="0"/>
              </a:rPr>
              <a:t>/1</a:t>
            </a:r>
            <a:r>
              <a:rPr lang="ja-JP" altLang="en-US" sz="2000" b="1" dirty="0">
                <a:latin typeface="Poppins" panose="00000500000000000000" pitchFamily="2" charset="0"/>
              </a:rPr>
              <a:t>家族</a:t>
            </a:r>
            <a:endParaRPr lang="en-US" altLang="ja-JP" sz="2000" b="1" dirty="0">
              <a:latin typeface="Poppins" panose="00000500000000000000" pitchFamily="2" charset="0"/>
            </a:endParaRPr>
          </a:p>
          <a:p>
            <a:r>
              <a:rPr lang="ja-JP" altLang="en-US" sz="2000" b="1" dirty="0">
                <a:latin typeface="Poppins" panose="00000500000000000000" pitchFamily="2" charset="0"/>
              </a:rPr>
              <a:t>＊</a:t>
            </a:r>
            <a:r>
              <a:rPr lang="en-US" altLang="ja-JP" sz="2000" b="1" dirty="0">
                <a:latin typeface="Poppins" panose="00000500000000000000" pitchFamily="2" charset="0"/>
              </a:rPr>
              <a:t>1</a:t>
            </a:r>
            <a:r>
              <a:rPr lang="ja-JP" altLang="en-US" sz="2000" b="1" dirty="0">
                <a:latin typeface="Poppins" panose="00000500000000000000" pitchFamily="2" charset="0"/>
              </a:rPr>
              <a:t>泊を希望の場合は</a:t>
            </a:r>
            <a:r>
              <a:rPr lang="en-US" altLang="ja-JP" sz="2000" b="1" dirty="0">
                <a:latin typeface="Poppins" panose="00000500000000000000" pitchFamily="2" charset="0"/>
              </a:rPr>
              <a:t>1</a:t>
            </a:r>
            <a:r>
              <a:rPr lang="ja-JP" altLang="en-US" sz="2000" b="1" dirty="0">
                <a:latin typeface="Poppins" panose="00000500000000000000" pitchFamily="2" charset="0"/>
              </a:rPr>
              <a:t>泊：</a:t>
            </a:r>
            <a:endParaRPr lang="en-US" altLang="ja-JP" sz="2000" b="1" dirty="0">
              <a:latin typeface="Poppins" panose="00000500000000000000" pitchFamily="2" charset="0"/>
            </a:endParaRPr>
          </a:p>
          <a:p>
            <a:r>
              <a:rPr lang="en-US" altLang="ja-JP" sz="2000" b="1" dirty="0">
                <a:latin typeface="Poppins" panose="00000500000000000000" pitchFamily="2" charset="0"/>
              </a:rPr>
              <a:t>     14000</a:t>
            </a:r>
            <a:r>
              <a:rPr lang="ja-JP" altLang="en-US" sz="2000" b="1" dirty="0">
                <a:latin typeface="Poppins" panose="00000500000000000000" pitchFamily="2" charset="0"/>
              </a:rPr>
              <a:t>円（消費税込み）</a:t>
            </a:r>
            <a:r>
              <a:rPr lang="en-US" altLang="ja-JP" sz="2000" b="1" dirty="0">
                <a:latin typeface="Poppins" panose="00000500000000000000" pitchFamily="2" charset="0"/>
              </a:rPr>
              <a:t>/1</a:t>
            </a:r>
            <a:r>
              <a:rPr lang="ja-JP" altLang="en-US" sz="2000" b="1" dirty="0">
                <a:latin typeface="Poppins" panose="00000500000000000000" pitchFamily="2" charset="0"/>
              </a:rPr>
              <a:t>家族</a:t>
            </a:r>
            <a:endParaRPr lang="en-US" altLang="ja-JP" sz="2000" b="1" dirty="0">
              <a:latin typeface="Poppins" panose="00000500000000000000" pitchFamily="2" charset="0"/>
            </a:endParaRPr>
          </a:p>
          <a:p>
            <a:pPr algn="l"/>
            <a:r>
              <a:rPr lang="ja-JP" altLang="en-US" sz="2000" b="1" i="0" dirty="0">
                <a:effectLst/>
                <a:latin typeface="Poppins" panose="00000500000000000000" pitchFamily="2" charset="0"/>
              </a:rPr>
              <a:t>＊寝袋、食べ物はご持参ください。</a:t>
            </a:r>
            <a:endParaRPr lang="en-US" altLang="ja-JP" sz="2000" b="1" i="0" dirty="0">
              <a:effectLst/>
              <a:latin typeface="Poppins" panose="00000500000000000000" pitchFamily="2" charset="0"/>
            </a:endParaRPr>
          </a:p>
          <a:p>
            <a:pPr algn="l"/>
            <a:r>
              <a:rPr lang="ja-JP" altLang="en-US" sz="2200" b="1" i="0" dirty="0">
                <a:effectLst/>
                <a:latin typeface="Poppins" panose="00000500000000000000" pitchFamily="2" charset="0"/>
              </a:rPr>
              <a:t>＊</a:t>
            </a:r>
            <a:r>
              <a:rPr lang="ja-JP" altLang="en-US" sz="2000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家での宿泊も、テントをお待ち</a:t>
            </a:r>
            <a:endParaRPr lang="en-US" altLang="ja-JP" sz="2000" b="1" i="0" dirty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ja-JP" altLang="en-US" sz="2000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 頂いても構いま</a:t>
            </a:r>
            <a:r>
              <a:rPr lang="ja-JP" altLang="en-US" sz="20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せん♪</a:t>
            </a:r>
            <a:endParaRPr lang="en-US" altLang="ja-JP" sz="2200" b="1" i="0" dirty="0">
              <a:effectLst/>
              <a:latin typeface="Poppins" panose="00000500000000000000" pitchFamily="2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96926448-4E69-99F2-D962-E64D63FA3D9A}"/>
              </a:ext>
            </a:extLst>
          </p:cNvPr>
          <p:cNvSpPr txBox="1"/>
          <p:nvPr/>
        </p:nvSpPr>
        <p:spPr>
          <a:xfrm>
            <a:off x="342426" y="9949520"/>
            <a:ext cx="7137914" cy="58475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l"/>
            <a:r>
              <a:rPr lang="ja-JP" altLang="en-US" sz="3200" b="1" i="0" dirty="0">
                <a:solidFill>
                  <a:srgbClr val="E321B9"/>
                </a:solidFill>
                <a:effectLst/>
                <a:latin typeface="Poppins" panose="00000500000000000000" pitchFamily="2" charset="0"/>
              </a:rPr>
              <a:t>ご家族の素敵な思い出になるでしょう♪</a:t>
            </a:r>
            <a:endParaRPr lang="en-US" altLang="ja-JP" sz="3200" b="1" i="0" dirty="0">
              <a:solidFill>
                <a:srgbClr val="E321B9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69" name="Picture 68" descr="A house with a porch&#10;&#10;Description automatically generated">
            <a:extLst>
              <a:ext uri="{FF2B5EF4-FFF2-40B4-BE49-F238E27FC236}">
                <a16:creationId xmlns:a16="http://schemas.microsoft.com/office/drawing/2014/main" id="{CC412746-CBE7-BC35-CA5A-C831F63FE7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6481">
            <a:off x="5517603" y="7358801"/>
            <a:ext cx="1604692" cy="1203519"/>
          </a:xfrm>
          <a:prstGeom prst="rect">
            <a:avLst/>
          </a:prstGeom>
        </p:spPr>
      </p:pic>
      <p:pic>
        <p:nvPicPr>
          <p:cNvPr id="77" name="Picture 76" descr="A group of children wearing raincoats and masks&#10;&#10;Description automatically generated">
            <a:extLst>
              <a:ext uri="{FF2B5EF4-FFF2-40B4-BE49-F238E27FC236}">
                <a16:creationId xmlns:a16="http://schemas.microsoft.com/office/drawing/2014/main" id="{F00FF8F9-B479-8320-B0F1-3D5ACAC0F9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06" y="5346700"/>
            <a:ext cx="1518343" cy="1138757"/>
          </a:xfrm>
          <a:prstGeom prst="rect">
            <a:avLst/>
          </a:prstGeom>
        </p:spPr>
      </p:pic>
      <p:pic>
        <p:nvPicPr>
          <p:cNvPr id="73" name="Picture 72" descr="A person wearing a face mask and raising his hands&#10;&#10;Description automatically generated">
            <a:extLst>
              <a:ext uri="{FF2B5EF4-FFF2-40B4-BE49-F238E27FC236}">
                <a16:creationId xmlns:a16="http://schemas.microsoft.com/office/drawing/2014/main" id="{DA0C5E82-14C6-83A6-BF79-4C3FF2D448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5" y="8770663"/>
            <a:ext cx="1331923" cy="998942"/>
          </a:xfrm>
          <a:prstGeom prst="rect">
            <a:avLst/>
          </a:prstGeom>
        </p:spPr>
      </p:pic>
      <p:pic>
        <p:nvPicPr>
          <p:cNvPr id="6" name="Picture 5" descr="A wooden deck with a light on the outside&#10;&#10;Description automatically generated with medium confidence">
            <a:extLst>
              <a:ext uri="{FF2B5EF4-FFF2-40B4-BE49-F238E27FC236}">
                <a16:creationId xmlns:a16="http://schemas.microsoft.com/office/drawing/2014/main" id="{7D723E33-1C30-A41E-68A0-B6C454EED7D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793">
            <a:off x="5655326" y="6345552"/>
            <a:ext cx="1528005" cy="1146003"/>
          </a:xfrm>
          <a:prstGeom prst="rect">
            <a:avLst/>
          </a:prstGeom>
        </p:spPr>
      </p:pic>
      <p:pic>
        <p:nvPicPr>
          <p:cNvPr id="22" name="Picture 21" descr="A fenced area in a grassy area at night&#10;&#10;Description automatically generated">
            <a:extLst>
              <a:ext uri="{FF2B5EF4-FFF2-40B4-BE49-F238E27FC236}">
                <a16:creationId xmlns:a16="http://schemas.microsoft.com/office/drawing/2014/main" id="{102C68E6-7E56-250D-3226-C07D94A4824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444">
            <a:off x="5758034" y="8731329"/>
            <a:ext cx="1391152" cy="1043365"/>
          </a:xfrm>
          <a:prstGeom prst="rect">
            <a:avLst/>
          </a:prstGeom>
        </p:spPr>
      </p:pic>
      <p:pic>
        <p:nvPicPr>
          <p:cNvPr id="24" name="Picture 23" descr="A wooden structure with a light on the ground&#10;&#10;Description automatically generated with medium confidence">
            <a:extLst>
              <a:ext uri="{FF2B5EF4-FFF2-40B4-BE49-F238E27FC236}">
                <a16:creationId xmlns:a16="http://schemas.microsoft.com/office/drawing/2014/main" id="{B4781DE6-F575-C8D1-B996-9461D31519D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256">
            <a:off x="2841328" y="8855331"/>
            <a:ext cx="1326227" cy="994670"/>
          </a:xfrm>
          <a:prstGeom prst="rect">
            <a:avLst/>
          </a:prstGeom>
        </p:spPr>
      </p:pic>
      <p:pic>
        <p:nvPicPr>
          <p:cNvPr id="26" name="Picture 25" descr="A field with blue and black objects&#10;&#10;Description automatically generated with medium confidence">
            <a:extLst>
              <a:ext uri="{FF2B5EF4-FFF2-40B4-BE49-F238E27FC236}">
                <a16:creationId xmlns:a16="http://schemas.microsoft.com/office/drawing/2014/main" id="{06675DB4-556D-C624-BCAC-5325EBCEFC7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438">
            <a:off x="4182530" y="8885311"/>
            <a:ext cx="1608576" cy="904824"/>
          </a:xfrm>
          <a:prstGeom prst="rect">
            <a:avLst/>
          </a:prstGeom>
        </p:spPr>
      </p:pic>
      <p:pic>
        <p:nvPicPr>
          <p:cNvPr id="28" name="Picture 27" descr="A house with a porch&#10;&#10;Description automatically generated">
            <a:extLst>
              <a:ext uri="{FF2B5EF4-FFF2-40B4-BE49-F238E27FC236}">
                <a16:creationId xmlns:a16="http://schemas.microsoft.com/office/drawing/2014/main" id="{FC5E3754-83A0-EBB2-C8D9-F25020EF689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843">
            <a:off x="3792095" y="7273643"/>
            <a:ext cx="1801341" cy="1208095"/>
          </a:xfrm>
          <a:prstGeom prst="rect">
            <a:avLst/>
          </a:prstGeom>
        </p:spPr>
      </p:pic>
      <p:pic>
        <p:nvPicPr>
          <p:cNvPr id="33" name="Picture 32" descr="A group of children sitting on a bench&#10;&#10;Description automatically generated">
            <a:extLst>
              <a:ext uri="{FF2B5EF4-FFF2-40B4-BE49-F238E27FC236}">
                <a16:creationId xmlns:a16="http://schemas.microsoft.com/office/drawing/2014/main" id="{B60412E8-C4CE-54BA-2B7E-75864925C64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211">
            <a:off x="301584" y="8863668"/>
            <a:ext cx="1172644" cy="8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2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E36A7D4E-9027-D3F7-B8EA-2D6352B61506}"/>
              </a:ext>
            </a:extLst>
          </p:cNvPr>
          <p:cNvSpPr/>
          <p:nvPr/>
        </p:nvSpPr>
        <p:spPr>
          <a:xfrm>
            <a:off x="-27896" y="0"/>
            <a:ext cx="7578674" cy="10693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Picture 7" descr="A landscape with a path and mountains&#10;&#10;Description automatically generated">
            <a:extLst>
              <a:ext uri="{FF2B5EF4-FFF2-40B4-BE49-F238E27FC236}">
                <a16:creationId xmlns:a16="http://schemas.microsoft.com/office/drawing/2014/main" id="{27F53DED-58A4-BB5C-D07E-F3CC23147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1" y="2381336"/>
            <a:ext cx="7561263" cy="8312064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2B0AEA86-15B3-BD30-8D13-D671689FD2EA}"/>
              </a:ext>
            </a:extLst>
          </p:cNvPr>
          <p:cNvSpPr/>
          <p:nvPr/>
        </p:nvSpPr>
        <p:spPr>
          <a:xfrm rot="21028183">
            <a:off x="-3374739" y="1676794"/>
            <a:ext cx="2387248" cy="3046227"/>
          </a:xfrm>
          <a:prstGeom prst="ellipse">
            <a:avLst/>
          </a:prstGeom>
          <a:solidFill>
            <a:srgbClr val="F8D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DA324E2-CA9D-1E5C-EC68-ADE716533D5B}"/>
              </a:ext>
            </a:extLst>
          </p:cNvPr>
          <p:cNvSpPr/>
          <p:nvPr/>
        </p:nvSpPr>
        <p:spPr>
          <a:xfrm rot="875028">
            <a:off x="-5842545" y="5276111"/>
            <a:ext cx="3669167" cy="4682009"/>
          </a:xfrm>
          <a:prstGeom prst="ellipse">
            <a:avLst/>
          </a:prstGeom>
          <a:solidFill>
            <a:srgbClr val="F5FB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8" name="Picture 87" descr="A blue and purple egg with yellow dots&#10;&#10;Description automatically generated">
            <a:extLst>
              <a:ext uri="{FF2B5EF4-FFF2-40B4-BE49-F238E27FC236}">
                <a16:creationId xmlns:a16="http://schemas.microsoft.com/office/drawing/2014/main" id="{4D55531A-5F55-BB59-78F1-5AEFD96B0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6637">
            <a:off x="9630088" y="3303545"/>
            <a:ext cx="4876800" cy="4876800"/>
          </a:xfrm>
          <a:prstGeom prst="rect">
            <a:avLst/>
          </a:prstGeom>
        </p:spPr>
      </p:pic>
      <p:pic>
        <p:nvPicPr>
          <p:cNvPr id="86" name="Picture 85" descr="A blue egg with yellow and pink dots and zigzag lines&#10;&#10;Description automatically generated">
            <a:extLst>
              <a:ext uri="{FF2B5EF4-FFF2-40B4-BE49-F238E27FC236}">
                <a16:creationId xmlns:a16="http://schemas.microsoft.com/office/drawing/2014/main" id="{EDF05DF4-66B1-177E-06CE-F50D046FC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156">
            <a:off x="-5427753" y="2020557"/>
            <a:ext cx="2371762" cy="3162350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-8076402" y="1594198"/>
            <a:ext cx="766906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11606726" y="7457660"/>
            <a:ext cx="2869742" cy="268078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7"/>
          <p:cNvSpPr/>
          <p:nvPr/>
        </p:nvSpPr>
        <p:spPr>
          <a:xfrm>
            <a:off x="7507399" y="448121"/>
            <a:ext cx="7559962" cy="112098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n-US" altLang="ja-JP" sz="6600" b="1" dirty="0">
                <a:solidFill>
                  <a:srgbClr val="C000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HK Chiba Beach!</a:t>
            </a:r>
            <a:endParaRPr lang="en-US" sz="6600" b="1" dirty="0">
              <a:solidFill>
                <a:srgbClr val="C00000"/>
              </a:solidFill>
              <a:latin typeface="Winter House" pitchFamily="50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7142032" y="-853624"/>
            <a:ext cx="7523620" cy="132342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Saturday, April 6</a:t>
            </a:r>
            <a:r>
              <a:rPr lang="en-US" sz="40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th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Family Event at…</a:t>
            </a:r>
          </a:p>
        </p:txBody>
      </p:sp>
      <p:sp>
        <p:nvSpPr>
          <p:cNvPr id="13" name="Rectangle 7"/>
          <p:cNvSpPr/>
          <p:nvPr/>
        </p:nvSpPr>
        <p:spPr>
          <a:xfrm rot="20334058">
            <a:off x="-3045518" y="-1711118"/>
            <a:ext cx="957165" cy="225976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C00000"/>
                </a:solidFill>
                <a:latin typeface="Cooper Std Black" pitchFamily="18" charset="0"/>
                <a:ea typeface="メイリオ" pitchFamily="50" charset="-128"/>
                <a:cs typeface="メイリオ" pitchFamily="50" charset="-128"/>
              </a:rPr>
              <a:t>Class </a:t>
            </a:r>
            <a:r>
              <a:rPr lang="en-US" altLang="ja-JP" sz="2000" b="1" dirty="0">
                <a:solidFill>
                  <a:srgbClr val="C00000"/>
                </a:solidFill>
                <a:latin typeface="Cooper Black" panose="0208090404030B020404" pitchFamily="18" charset="0"/>
                <a:ea typeface="GungsuhChe" panose="02030609000101010101" pitchFamily="49" charset="-127"/>
                <a:cs typeface="Lucida Sans Unicode" panose="020B0602030504020204" pitchFamily="34" charset="0"/>
              </a:rPr>
              <a:t>and</a:t>
            </a:r>
            <a:r>
              <a:rPr lang="en-US" altLang="ja-JP" sz="2000" b="1" dirty="0">
                <a:solidFill>
                  <a:srgbClr val="C00000"/>
                </a:solidFill>
                <a:latin typeface="Cooper Std Black" pitchFamily="18" charset="0"/>
                <a:ea typeface="メイリオ" pitchFamily="50" charset="-128"/>
                <a:cs typeface="メイリオ" pitchFamily="50" charset="-128"/>
              </a:rPr>
              <a:t> Special Information</a:t>
            </a:r>
            <a:endParaRPr lang="en-US" sz="2000" b="1" dirty="0">
              <a:solidFill>
                <a:srgbClr val="C00000"/>
              </a:solidFill>
              <a:latin typeface="Cooper Std Black" pitchFamily="18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-8028681" y="8780822"/>
            <a:ext cx="7523620" cy="42574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>
              <a:lnSpc>
                <a:spcPts val="2624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www.hellokids-internationalschool.jp</a:t>
            </a:r>
          </a:p>
        </p:txBody>
      </p:sp>
      <p:sp>
        <p:nvSpPr>
          <p:cNvPr id="4" name="円/楕円 3"/>
          <p:cNvSpPr/>
          <p:nvPr/>
        </p:nvSpPr>
        <p:spPr>
          <a:xfrm>
            <a:off x="-9706836" y="2061756"/>
            <a:ext cx="3872367" cy="2088232"/>
          </a:xfrm>
          <a:prstGeom prst="ellipse">
            <a:avLst/>
          </a:prstGeom>
          <a:solidFill>
            <a:srgbClr val="F9F7A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 descr="Description: Related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6596" r="7002" b="6587"/>
          <a:stretch>
            <a:fillRect/>
          </a:stretch>
        </p:blipFill>
        <p:spPr bwMode="auto">
          <a:xfrm>
            <a:off x="8677175" y="7295648"/>
            <a:ext cx="2088232" cy="206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円/楕円 29"/>
          <p:cNvSpPr/>
          <p:nvPr/>
        </p:nvSpPr>
        <p:spPr>
          <a:xfrm>
            <a:off x="9919856" y="9337308"/>
            <a:ext cx="708871" cy="684972"/>
          </a:xfrm>
          <a:prstGeom prst="ellipse">
            <a:avLst/>
          </a:prstGeom>
          <a:solidFill>
            <a:srgbClr val="F995AD"/>
          </a:solidFill>
          <a:ln>
            <a:solidFill>
              <a:srgbClr val="DD7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0358959" y="8763636"/>
            <a:ext cx="301105" cy="290954"/>
          </a:xfrm>
          <a:prstGeom prst="ellipse">
            <a:avLst/>
          </a:prstGeom>
          <a:solidFill>
            <a:srgbClr val="ECD5F9"/>
          </a:solidFill>
          <a:ln>
            <a:solidFill>
              <a:srgbClr val="E1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9735607" y="8798051"/>
            <a:ext cx="368497" cy="356074"/>
          </a:xfrm>
          <a:prstGeom prst="ellipse">
            <a:avLst/>
          </a:prstGeom>
          <a:solidFill>
            <a:srgbClr val="F7F6D8"/>
          </a:solidFill>
          <a:ln>
            <a:solidFill>
              <a:srgbClr val="F5F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3" name="Picture 10" descr="Description: http://clipart-library.com/data_images/269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37" y="145514"/>
            <a:ext cx="1384300" cy="132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フリーフォーム 33"/>
          <p:cNvSpPr/>
          <p:nvPr/>
        </p:nvSpPr>
        <p:spPr>
          <a:xfrm rot="21414785">
            <a:off x="-4874018" y="6420074"/>
            <a:ext cx="3931058" cy="1207752"/>
          </a:xfrm>
          <a:custGeom>
            <a:avLst/>
            <a:gdLst>
              <a:gd name="connsiteX0" fmla="*/ 0 w 8610600"/>
              <a:gd name="connsiteY0" fmla="*/ 1914525 h 1914525"/>
              <a:gd name="connsiteX1" fmla="*/ 1847850 w 8610600"/>
              <a:gd name="connsiteY1" fmla="*/ 952500 h 1914525"/>
              <a:gd name="connsiteX2" fmla="*/ 3333750 w 8610600"/>
              <a:gd name="connsiteY2" fmla="*/ 695325 h 1914525"/>
              <a:gd name="connsiteX3" fmla="*/ 4972050 w 8610600"/>
              <a:gd name="connsiteY3" fmla="*/ 790575 h 1914525"/>
              <a:gd name="connsiteX4" fmla="*/ 6086475 w 8610600"/>
              <a:gd name="connsiteY4" fmla="*/ 819150 h 1914525"/>
              <a:gd name="connsiteX5" fmla="*/ 7591425 w 8610600"/>
              <a:gd name="connsiteY5" fmla="*/ 504825 h 1914525"/>
              <a:gd name="connsiteX6" fmla="*/ 8543925 w 8610600"/>
              <a:gd name="connsiteY6" fmla="*/ 66675 h 1914525"/>
              <a:gd name="connsiteX7" fmla="*/ 8543925 w 8610600"/>
              <a:gd name="connsiteY7" fmla="*/ 66675 h 1914525"/>
              <a:gd name="connsiteX8" fmla="*/ 8610600 w 8610600"/>
              <a:gd name="connsiteY8" fmla="*/ 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0600" h="1914525">
                <a:moveTo>
                  <a:pt x="0" y="1914525"/>
                </a:moveTo>
                <a:cubicBezTo>
                  <a:pt x="646112" y="1535112"/>
                  <a:pt x="1292225" y="1155700"/>
                  <a:pt x="1847850" y="952500"/>
                </a:cubicBezTo>
                <a:cubicBezTo>
                  <a:pt x="2403475" y="749300"/>
                  <a:pt x="2813050" y="722312"/>
                  <a:pt x="3333750" y="695325"/>
                </a:cubicBezTo>
                <a:lnTo>
                  <a:pt x="4972050" y="790575"/>
                </a:lnTo>
                <a:cubicBezTo>
                  <a:pt x="5430837" y="811212"/>
                  <a:pt x="5649913" y="866775"/>
                  <a:pt x="6086475" y="819150"/>
                </a:cubicBezTo>
                <a:cubicBezTo>
                  <a:pt x="6523038" y="771525"/>
                  <a:pt x="7181850" y="630237"/>
                  <a:pt x="7591425" y="504825"/>
                </a:cubicBezTo>
                <a:cubicBezTo>
                  <a:pt x="8001000" y="379413"/>
                  <a:pt x="8543925" y="66675"/>
                  <a:pt x="8543925" y="66675"/>
                </a:cubicBezTo>
                <a:lnTo>
                  <a:pt x="8543925" y="66675"/>
                </a:lnTo>
                <a:lnTo>
                  <a:pt x="8610600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TextBox 3"/>
          <p:cNvSpPr txBox="1"/>
          <p:nvPr/>
        </p:nvSpPr>
        <p:spPr>
          <a:xfrm>
            <a:off x="7756525" y="5056322"/>
            <a:ext cx="3607546" cy="7978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 fontAlgn="base"/>
            <a:r>
              <a:rPr lang="ja-JP" altLang="en-US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★ 詳細はホームページを参照</a:t>
            </a:r>
            <a:r>
              <a:rPr lang="en-US" altLang="ja-JP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</a:t>
            </a:r>
            <a:r>
              <a:rPr lang="ja-JP" altLang="en-US" sz="1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★ </a:t>
            </a:r>
            <a:endParaRPr lang="en-US" altLang="ja-JP" sz="12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fontAlgn="base"/>
            <a:r>
              <a:rPr lang="ja-JP" altLang="en-US" sz="9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★</a:t>
            </a:r>
            <a:r>
              <a:rPr lang="en-US" altLang="ja-JP" sz="9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Please visit our homepage for more details!</a:t>
            </a:r>
            <a:r>
              <a:rPr lang="ja-JP" altLang="en-US" sz="9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★</a:t>
            </a:r>
            <a:endParaRPr lang="en-US" altLang="ja-JP" sz="9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fontAlgn="base"/>
            <a:endParaRPr lang="en-US" altLang="ja-JP" sz="12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base"/>
            <a:endParaRPr lang="en-US" altLang="ja-JP" sz="12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爆発 1 11"/>
          <p:cNvSpPr/>
          <p:nvPr/>
        </p:nvSpPr>
        <p:spPr>
          <a:xfrm>
            <a:off x="-9396833" y="2662590"/>
            <a:ext cx="4283260" cy="40324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爆発 2 13"/>
          <p:cNvSpPr/>
          <p:nvPr/>
        </p:nvSpPr>
        <p:spPr>
          <a:xfrm>
            <a:off x="-11150541" y="3199907"/>
            <a:ext cx="4896544" cy="4566901"/>
          </a:xfrm>
          <a:prstGeom prst="irregularSeal2">
            <a:avLst/>
          </a:prstGeom>
          <a:solidFill>
            <a:srgbClr val="F5FBA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469" y="1610178"/>
            <a:ext cx="1802636" cy="84469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01" y="5727830"/>
            <a:ext cx="6793938" cy="5592568"/>
          </a:xfrm>
          <a:prstGeom prst="rect">
            <a:avLst/>
          </a:prstGeom>
        </p:spPr>
      </p:pic>
      <p:sp>
        <p:nvSpPr>
          <p:cNvPr id="44" name="フリーフォーム 43"/>
          <p:cNvSpPr/>
          <p:nvPr/>
        </p:nvSpPr>
        <p:spPr>
          <a:xfrm rot="21043187">
            <a:off x="12193521" y="6614868"/>
            <a:ext cx="3952798" cy="2896481"/>
          </a:xfrm>
          <a:custGeom>
            <a:avLst/>
            <a:gdLst>
              <a:gd name="connsiteX0" fmla="*/ 571500 w 4857750"/>
              <a:gd name="connsiteY0" fmla="*/ 1790700 h 3314700"/>
              <a:gd name="connsiteX1" fmla="*/ 361950 w 4857750"/>
              <a:gd name="connsiteY1" fmla="*/ 1619250 h 3314700"/>
              <a:gd name="connsiteX2" fmla="*/ 304800 w 4857750"/>
              <a:gd name="connsiteY2" fmla="*/ 1581150 h 3314700"/>
              <a:gd name="connsiteX3" fmla="*/ 247650 w 4857750"/>
              <a:gd name="connsiteY3" fmla="*/ 1543050 h 3314700"/>
              <a:gd name="connsiteX4" fmla="*/ 171450 w 4857750"/>
              <a:gd name="connsiteY4" fmla="*/ 1428750 h 3314700"/>
              <a:gd name="connsiteX5" fmla="*/ 152400 w 4857750"/>
              <a:gd name="connsiteY5" fmla="*/ 1371600 h 3314700"/>
              <a:gd name="connsiteX6" fmla="*/ 114300 w 4857750"/>
              <a:gd name="connsiteY6" fmla="*/ 1314450 h 3314700"/>
              <a:gd name="connsiteX7" fmla="*/ 57150 w 4857750"/>
              <a:gd name="connsiteY7" fmla="*/ 1143000 h 3314700"/>
              <a:gd name="connsiteX8" fmla="*/ 19050 w 4857750"/>
              <a:gd name="connsiteY8" fmla="*/ 1028700 h 3314700"/>
              <a:gd name="connsiteX9" fmla="*/ 0 w 4857750"/>
              <a:gd name="connsiteY9" fmla="*/ 971550 h 3314700"/>
              <a:gd name="connsiteX10" fmla="*/ 19050 w 4857750"/>
              <a:gd name="connsiteY10" fmla="*/ 571500 h 3314700"/>
              <a:gd name="connsiteX11" fmla="*/ 76200 w 4857750"/>
              <a:gd name="connsiteY11" fmla="*/ 457200 h 3314700"/>
              <a:gd name="connsiteX12" fmla="*/ 247650 w 4857750"/>
              <a:gd name="connsiteY12" fmla="*/ 304800 h 3314700"/>
              <a:gd name="connsiteX13" fmla="*/ 304800 w 4857750"/>
              <a:gd name="connsiteY13" fmla="*/ 285750 h 3314700"/>
              <a:gd name="connsiteX14" fmla="*/ 419100 w 4857750"/>
              <a:gd name="connsiteY14" fmla="*/ 228600 h 3314700"/>
              <a:gd name="connsiteX15" fmla="*/ 838200 w 4857750"/>
              <a:gd name="connsiteY15" fmla="*/ 247650 h 3314700"/>
              <a:gd name="connsiteX16" fmla="*/ 952500 w 4857750"/>
              <a:gd name="connsiteY16" fmla="*/ 285750 h 3314700"/>
              <a:gd name="connsiteX17" fmla="*/ 1066800 w 4857750"/>
              <a:gd name="connsiteY17" fmla="*/ 323850 h 3314700"/>
              <a:gd name="connsiteX18" fmla="*/ 1123950 w 4857750"/>
              <a:gd name="connsiteY18" fmla="*/ 342900 h 3314700"/>
              <a:gd name="connsiteX19" fmla="*/ 1219200 w 4857750"/>
              <a:gd name="connsiteY19" fmla="*/ 400050 h 3314700"/>
              <a:gd name="connsiteX20" fmla="*/ 1276350 w 4857750"/>
              <a:gd name="connsiteY20" fmla="*/ 438150 h 3314700"/>
              <a:gd name="connsiteX21" fmla="*/ 1390650 w 4857750"/>
              <a:gd name="connsiteY21" fmla="*/ 476250 h 3314700"/>
              <a:gd name="connsiteX22" fmla="*/ 1562100 w 4857750"/>
              <a:gd name="connsiteY22" fmla="*/ 514350 h 3314700"/>
              <a:gd name="connsiteX23" fmla="*/ 2019300 w 4857750"/>
              <a:gd name="connsiteY23" fmla="*/ 476250 h 3314700"/>
              <a:gd name="connsiteX24" fmla="*/ 2095500 w 4857750"/>
              <a:gd name="connsiteY24" fmla="*/ 438150 h 3314700"/>
              <a:gd name="connsiteX25" fmla="*/ 2266950 w 4857750"/>
              <a:gd name="connsiteY25" fmla="*/ 342900 h 3314700"/>
              <a:gd name="connsiteX26" fmla="*/ 2324100 w 4857750"/>
              <a:gd name="connsiteY26" fmla="*/ 304800 h 3314700"/>
              <a:gd name="connsiteX27" fmla="*/ 2362200 w 4857750"/>
              <a:gd name="connsiteY27" fmla="*/ 247650 h 3314700"/>
              <a:gd name="connsiteX28" fmla="*/ 2419350 w 4857750"/>
              <a:gd name="connsiteY28" fmla="*/ 228600 h 3314700"/>
              <a:gd name="connsiteX29" fmla="*/ 2476500 w 4857750"/>
              <a:gd name="connsiteY29" fmla="*/ 190500 h 3314700"/>
              <a:gd name="connsiteX30" fmla="*/ 2609850 w 4857750"/>
              <a:gd name="connsiteY30" fmla="*/ 114300 h 3314700"/>
              <a:gd name="connsiteX31" fmla="*/ 2667000 w 4857750"/>
              <a:gd name="connsiteY31" fmla="*/ 76200 h 3314700"/>
              <a:gd name="connsiteX32" fmla="*/ 2762250 w 4857750"/>
              <a:gd name="connsiteY32" fmla="*/ 57150 h 3314700"/>
              <a:gd name="connsiteX33" fmla="*/ 2819400 w 4857750"/>
              <a:gd name="connsiteY33" fmla="*/ 38100 h 3314700"/>
              <a:gd name="connsiteX34" fmla="*/ 2952750 w 4857750"/>
              <a:gd name="connsiteY34" fmla="*/ 0 h 3314700"/>
              <a:gd name="connsiteX35" fmla="*/ 3276600 w 4857750"/>
              <a:gd name="connsiteY35" fmla="*/ 19050 h 3314700"/>
              <a:gd name="connsiteX36" fmla="*/ 3390900 w 4857750"/>
              <a:gd name="connsiteY36" fmla="*/ 38100 h 3314700"/>
              <a:gd name="connsiteX37" fmla="*/ 3600450 w 4857750"/>
              <a:gd name="connsiteY37" fmla="*/ 114300 h 3314700"/>
              <a:gd name="connsiteX38" fmla="*/ 3714750 w 4857750"/>
              <a:gd name="connsiteY38" fmla="*/ 209550 h 3314700"/>
              <a:gd name="connsiteX39" fmla="*/ 3771900 w 4857750"/>
              <a:gd name="connsiteY39" fmla="*/ 247650 h 3314700"/>
              <a:gd name="connsiteX40" fmla="*/ 3810000 w 4857750"/>
              <a:gd name="connsiteY40" fmla="*/ 323850 h 3314700"/>
              <a:gd name="connsiteX41" fmla="*/ 3848100 w 4857750"/>
              <a:gd name="connsiteY41" fmla="*/ 381000 h 3314700"/>
              <a:gd name="connsiteX42" fmla="*/ 3867150 w 4857750"/>
              <a:gd name="connsiteY42" fmla="*/ 438150 h 3314700"/>
              <a:gd name="connsiteX43" fmla="*/ 3886200 w 4857750"/>
              <a:gd name="connsiteY43" fmla="*/ 1123950 h 3314700"/>
              <a:gd name="connsiteX44" fmla="*/ 3962400 w 4857750"/>
              <a:gd name="connsiteY44" fmla="*/ 1295400 h 3314700"/>
              <a:gd name="connsiteX45" fmla="*/ 4000500 w 4857750"/>
              <a:gd name="connsiteY45" fmla="*/ 1371600 h 3314700"/>
              <a:gd name="connsiteX46" fmla="*/ 4057650 w 4857750"/>
              <a:gd name="connsiteY46" fmla="*/ 1409700 h 3314700"/>
              <a:gd name="connsiteX47" fmla="*/ 4171950 w 4857750"/>
              <a:gd name="connsiteY47" fmla="*/ 1543050 h 3314700"/>
              <a:gd name="connsiteX48" fmla="*/ 4229100 w 4857750"/>
              <a:gd name="connsiteY48" fmla="*/ 1581150 h 3314700"/>
              <a:gd name="connsiteX49" fmla="*/ 4381500 w 4857750"/>
              <a:gd name="connsiteY49" fmla="*/ 1695450 h 3314700"/>
              <a:gd name="connsiteX50" fmla="*/ 4514850 w 4857750"/>
              <a:gd name="connsiteY50" fmla="*/ 1771650 h 3314700"/>
              <a:gd name="connsiteX51" fmla="*/ 4629150 w 4857750"/>
              <a:gd name="connsiteY51" fmla="*/ 1847850 h 3314700"/>
              <a:gd name="connsiteX52" fmla="*/ 4724400 w 4857750"/>
              <a:gd name="connsiteY52" fmla="*/ 1981200 h 3314700"/>
              <a:gd name="connsiteX53" fmla="*/ 4762500 w 4857750"/>
              <a:gd name="connsiteY53" fmla="*/ 2076450 h 3314700"/>
              <a:gd name="connsiteX54" fmla="*/ 4800600 w 4857750"/>
              <a:gd name="connsiteY54" fmla="*/ 2133600 h 3314700"/>
              <a:gd name="connsiteX55" fmla="*/ 4819650 w 4857750"/>
              <a:gd name="connsiteY55" fmla="*/ 2190750 h 3314700"/>
              <a:gd name="connsiteX56" fmla="*/ 4857750 w 4857750"/>
              <a:gd name="connsiteY56" fmla="*/ 2419350 h 3314700"/>
              <a:gd name="connsiteX57" fmla="*/ 4838700 w 4857750"/>
              <a:gd name="connsiteY57" fmla="*/ 2781300 h 3314700"/>
              <a:gd name="connsiteX58" fmla="*/ 4781550 w 4857750"/>
              <a:gd name="connsiteY58" fmla="*/ 2895600 h 3314700"/>
              <a:gd name="connsiteX59" fmla="*/ 4667250 w 4857750"/>
              <a:gd name="connsiteY59" fmla="*/ 3086100 h 3314700"/>
              <a:gd name="connsiteX60" fmla="*/ 4610100 w 4857750"/>
              <a:gd name="connsiteY60" fmla="*/ 3124200 h 3314700"/>
              <a:gd name="connsiteX61" fmla="*/ 4533900 w 4857750"/>
              <a:gd name="connsiteY61" fmla="*/ 3162300 h 3314700"/>
              <a:gd name="connsiteX62" fmla="*/ 4457700 w 4857750"/>
              <a:gd name="connsiteY62" fmla="*/ 3219450 h 3314700"/>
              <a:gd name="connsiteX63" fmla="*/ 4381500 w 4857750"/>
              <a:gd name="connsiteY63" fmla="*/ 3238500 h 3314700"/>
              <a:gd name="connsiteX64" fmla="*/ 4324350 w 4857750"/>
              <a:gd name="connsiteY64" fmla="*/ 3257550 h 3314700"/>
              <a:gd name="connsiteX65" fmla="*/ 4248150 w 4857750"/>
              <a:gd name="connsiteY65" fmla="*/ 3295650 h 3314700"/>
              <a:gd name="connsiteX66" fmla="*/ 3943350 w 4857750"/>
              <a:gd name="connsiteY66" fmla="*/ 3314700 h 3314700"/>
              <a:gd name="connsiteX67" fmla="*/ 3448050 w 4857750"/>
              <a:gd name="connsiteY67" fmla="*/ 3276600 h 3314700"/>
              <a:gd name="connsiteX68" fmla="*/ 3352800 w 4857750"/>
              <a:gd name="connsiteY68" fmla="*/ 3257550 h 3314700"/>
              <a:gd name="connsiteX69" fmla="*/ 3276600 w 4857750"/>
              <a:gd name="connsiteY69" fmla="*/ 3219450 h 3314700"/>
              <a:gd name="connsiteX70" fmla="*/ 3181350 w 4857750"/>
              <a:gd name="connsiteY70" fmla="*/ 3181350 h 3314700"/>
              <a:gd name="connsiteX71" fmla="*/ 3105150 w 4857750"/>
              <a:gd name="connsiteY71" fmla="*/ 3124200 h 3314700"/>
              <a:gd name="connsiteX72" fmla="*/ 3028950 w 4857750"/>
              <a:gd name="connsiteY72" fmla="*/ 3086100 h 3314700"/>
              <a:gd name="connsiteX73" fmla="*/ 2895600 w 4857750"/>
              <a:gd name="connsiteY73" fmla="*/ 3009900 h 3314700"/>
              <a:gd name="connsiteX74" fmla="*/ 2800350 w 4857750"/>
              <a:gd name="connsiteY74" fmla="*/ 2933700 h 3314700"/>
              <a:gd name="connsiteX75" fmla="*/ 2762250 w 4857750"/>
              <a:gd name="connsiteY75" fmla="*/ 2876550 h 3314700"/>
              <a:gd name="connsiteX76" fmla="*/ 2705100 w 4857750"/>
              <a:gd name="connsiteY76" fmla="*/ 2838450 h 3314700"/>
              <a:gd name="connsiteX77" fmla="*/ 2667000 w 4857750"/>
              <a:gd name="connsiteY77" fmla="*/ 2781300 h 3314700"/>
              <a:gd name="connsiteX78" fmla="*/ 2609850 w 4857750"/>
              <a:gd name="connsiteY78" fmla="*/ 2743200 h 3314700"/>
              <a:gd name="connsiteX79" fmla="*/ 2590800 w 4857750"/>
              <a:gd name="connsiteY79" fmla="*/ 2686050 h 3314700"/>
              <a:gd name="connsiteX80" fmla="*/ 2495550 w 4857750"/>
              <a:gd name="connsiteY80" fmla="*/ 2552700 h 3314700"/>
              <a:gd name="connsiteX81" fmla="*/ 2419350 w 4857750"/>
              <a:gd name="connsiteY81" fmla="*/ 2495550 h 3314700"/>
              <a:gd name="connsiteX82" fmla="*/ 2381250 w 4857750"/>
              <a:gd name="connsiteY82" fmla="*/ 2438400 h 3314700"/>
              <a:gd name="connsiteX83" fmla="*/ 2305050 w 4857750"/>
              <a:gd name="connsiteY83" fmla="*/ 2400300 h 3314700"/>
              <a:gd name="connsiteX84" fmla="*/ 2076450 w 4857750"/>
              <a:gd name="connsiteY84" fmla="*/ 2362200 h 3314700"/>
              <a:gd name="connsiteX85" fmla="*/ 1466850 w 4857750"/>
              <a:gd name="connsiteY85" fmla="*/ 2381250 h 3314700"/>
              <a:gd name="connsiteX86" fmla="*/ 1390650 w 4857750"/>
              <a:gd name="connsiteY86" fmla="*/ 2400300 h 3314700"/>
              <a:gd name="connsiteX87" fmla="*/ 1219200 w 4857750"/>
              <a:gd name="connsiteY87" fmla="*/ 2419350 h 3314700"/>
              <a:gd name="connsiteX88" fmla="*/ 914400 w 4857750"/>
              <a:gd name="connsiteY88" fmla="*/ 2381250 h 3314700"/>
              <a:gd name="connsiteX89" fmla="*/ 857250 w 4857750"/>
              <a:gd name="connsiteY89" fmla="*/ 2343150 h 3314700"/>
              <a:gd name="connsiteX90" fmla="*/ 723900 w 4857750"/>
              <a:gd name="connsiteY90" fmla="*/ 2228850 h 3314700"/>
              <a:gd name="connsiteX91" fmla="*/ 628650 w 4857750"/>
              <a:gd name="connsiteY91" fmla="*/ 1943100 h 3314700"/>
              <a:gd name="connsiteX92" fmla="*/ 609600 w 4857750"/>
              <a:gd name="connsiteY92" fmla="*/ 1885950 h 3314700"/>
              <a:gd name="connsiteX93" fmla="*/ 590550 w 4857750"/>
              <a:gd name="connsiteY93" fmla="*/ 1828800 h 3314700"/>
              <a:gd name="connsiteX94" fmla="*/ 571500 w 4857750"/>
              <a:gd name="connsiteY94" fmla="*/ 1752600 h 3314700"/>
              <a:gd name="connsiteX95" fmla="*/ 571500 w 4857750"/>
              <a:gd name="connsiteY95" fmla="*/ 169545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857750" h="3314700">
                <a:moveTo>
                  <a:pt x="571500" y="1790700"/>
                </a:moveTo>
                <a:cubicBezTo>
                  <a:pt x="443871" y="1663071"/>
                  <a:pt x="513610" y="1720357"/>
                  <a:pt x="361950" y="1619250"/>
                </a:cubicBezTo>
                <a:lnTo>
                  <a:pt x="304800" y="1581150"/>
                </a:lnTo>
                <a:lnTo>
                  <a:pt x="247650" y="1543050"/>
                </a:lnTo>
                <a:cubicBezTo>
                  <a:pt x="222250" y="1504950"/>
                  <a:pt x="185930" y="1472191"/>
                  <a:pt x="171450" y="1428750"/>
                </a:cubicBezTo>
                <a:cubicBezTo>
                  <a:pt x="165100" y="1409700"/>
                  <a:pt x="161380" y="1389561"/>
                  <a:pt x="152400" y="1371600"/>
                </a:cubicBezTo>
                <a:cubicBezTo>
                  <a:pt x="142161" y="1351122"/>
                  <a:pt x="123599" y="1335372"/>
                  <a:pt x="114300" y="1314450"/>
                </a:cubicBezTo>
                <a:lnTo>
                  <a:pt x="57150" y="1143000"/>
                </a:lnTo>
                <a:lnTo>
                  <a:pt x="19050" y="1028700"/>
                </a:lnTo>
                <a:lnTo>
                  <a:pt x="0" y="971550"/>
                </a:lnTo>
                <a:cubicBezTo>
                  <a:pt x="6350" y="838200"/>
                  <a:pt x="7963" y="704540"/>
                  <a:pt x="19050" y="571500"/>
                </a:cubicBezTo>
                <a:cubicBezTo>
                  <a:pt x="22094" y="534976"/>
                  <a:pt x="53466" y="482775"/>
                  <a:pt x="76200" y="457200"/>
                </a:cubicBezTo>
                <a:cubicBezTo>
                  <a:pt x="116590" y="411761"/>
                  <a:pt x="183953" y="336649"/>
                  <a:pt x="247650" y="304800"/>
                </a:cubicBezTo>
                <a:cubicBezTo>
                  <a:pt x="265611" y="295820"/>
                  <a:pt x="286839" y="294730"/>
                  <a:pt x="304800" y="285750"/>
                </a:cubicBezTo>
                <a:cubicBezTo>
                  <a:pt x="452516" y="211892"/>
                  <a:pt x="275452" y="276483"/>
                  <a:pt x="419100" y="228600"/>
                </a:cubicBezTo>
                <a:cubicBezTo>
                  <a:pt x="558800" y="234950"/>
                  <a:pt x="699152" y="232752"/>
                  <a:pt x="838200" y="247650"/>
                </a:cubicBezTo>
                <a:cubicBezTo>
                  <a:pt x="878132" y="251928"/>
                  <a:pt x="914400" y="273050"/>
                  <a:pt x="952500" y="285750"/>
                </a:cubicBezTo>
                <a:lnTo>
                  <a:pt x="1066800" y="323850"/>
                </a:lnTo>
                <a:cubicBezTo>
                  <a:pt x="1085850" y="330200"/>
                  <a:pt x="1106731" y="332569"/>
                  <a:pt x="1123950" y="342900"/>
                </a:cubicBezTo>
                <a:cubicBezTo>
                  <a:pt x="1155700" y="361950"/>
                  <a:pt x="1187802" y="380426"/>
                  <a:pt x="1219200" y="400050"/>
                </a:cubicBezTo>
                <a:cubicBezTo>
                  <a:pt x="1238615" y="412184"/>
                  <a:pt x="1255428" y="428851"/>
                  <a:pt x="1276350" y="438150"/>
                </a:cubicBezTo>
                <a:cubicBezTo>
                  <a:pt x="1313050" y="454461"/>
                  <a:pt x="1352550" y="463550"/>
                  <a:pt x="1390650" y="476250"/>
                </a:cubicBezTo>
                <a:cubicBezTo>
                  <a:pt x="1484443" y="507514"/>
                  <a:pt x="1427993" y="491999"/>
                  <a:pt x="1562100" y="514350"/>
                </a:cubicBezTo>
                <a:cubicBezTo>
                  <a:pt x="1676718" y="508892"/>
                  <a:pt x="1881450" y="535329"/>
                  <a:pt x="2019300" y="476250"/>
                </a:cubicBezTo>
                <a:cubicBezTo>
                  <a:pt x="2045402" y="465063"/>
                  <a:pt x="2069398" y="449337"/>
                  <a:pt x="2095500" y="438150"/>
                </a:cubicBezTo>
                <a:cubicBezTo>
                  <a:pt x="2236327" y="377796"/>
                  <a:pt x="2044189" y="491407"/>
                  <a:pt x="2266950" y="342900"/>
                </a:cubicBezTo>
                <a:lnTo>
                  <a:pt x="2324100" y="304800"/>
                </a:lnTo>
                <a:cubicBezTo>
                  <a:pt x="2336800" y="285750"/>
                  <a:pt x="2344322" y="261953"/>
                  <a:pt x="2362200" y="247650"/>
                </a:cubicBezTo>
                <a:cubicBezTo>
                  <a:pt x="2377880" y="235106"/>
                  <a:pt x="2401389" y="237580"/>
                  <a:pt x="2419350" y="228600"/>
                </a:cubicBezTo>
                <a:cubicBezTo>
                  <a:pt x="2439828" y="218361"/>
                  <a:pt x="2457869" y="203808"/>
                  <a:pt x="2476500" y="190500"/>
                </a:cubicBezTo>
                <a:cubicBezTo>
                  <a:pt x="2691465" y="36954"/>
                  <a:pt x="2444977" y="196737"/>
                  <a:pt x="2609850" y="114300"/>
                </a:cubicBezTo>
                <a:cubicBezTo>
                  <a:pt x="2630328" y="104061"/>
                  <a:pt x="2645563" y="84239"/>
                  <a:pt x="2667000" y="76200"/>
                </a:cubicBezTo>
                <a:cubicBezTo>
                  <a:pt x="2697317" y="64831"/>
                  <a:pt x="2730838" y="65003"/>
                  <a:pt x="2762250" y="57150"/>
                </a:cubicBezTo>
                <a:cubicBezTo>
                  <a:pt x="2781731" y="52280"/>
                  <a:pt x="2800092" y="43617"/>
                  <a:pt x="2819400" y="38100"/>
                </a:cubicBezTo>
                <a:cubicBezTo>
                  <a:pt x="2986842" y="-9740"/>
                  <a:pt x="2815724" y="45675"/>
                  <a:pt x="2952750" y="0"/>
                </a:cubicBezTo>
                <a:cubicBezTo>
                  <a:pt x="3060700" y="6350"/>
                  <a:pt x="3168870" y="9682"/>
                  <a:pt x="3276600" y="19050"/>
                </a:cubicBezTo>
                <a:cubicBezTo>
                  <a:pt x="3315080" y="22396"/>
                  <a:pt x="3355037" y="23755"/>
                  <a:pt x="3390900" y="38100"/>
                </a:cubicBezTo>
                <a:cubicBezTo>
                  <a:pt x="3655630" y="143992"/>
                  <a:pt x="3219847" y="59928"/>
                  <a:pt x="3600450" y="114300"/>
                </a:cubicBezTo>
                <a:cubicBezTo>
                  <a:pt x="3742343" y="208895"/>
                  <a:pt x="3568071" y="87318"/>
                  <a:pt x="3714750" y="209550"/>
                </a:cubicBezTo>
                <a:cubicBezTo>
                  <a:pt x="3732339" y="224207"/>
                  <a:pt x="3752850" y="234950"/>
                  <a:pt x="3771900" y="247650"/>
                </a:cubicBezTo>
                <a:cubicBezTo>
                  <a:pt x="3784600" y="273050"/>
                  <a:pt x="3795911" y="299194"/>
                  <a:pt x="3810000" y="323850"/>
                </a:cubicBezTo>
                <a:cubicBezTo>
                  <a:pt x="3821359" y="343729"/>
                  <a:pt x="3837861" y="360522"/>
                  <a:pt x="3848100" y="381000"/>
                </a:cubicBezTo>
                <a:cubicBezTo>
                  <a:pt x="3857080" y="398961"/>
                  <a:pt x="3860800" y="419100"/>
                  <a:pt x="3867150" y="438150"/>
                </a:cubicBezTo>
                <a:cubicBezTo>
                  <a:pt x="3873500" y="666750"/>
                  <a:pt x="3869907" y="895843"/>
                  <a:pt x="3886200" y="1123950"/>
                </a:cubicBezTo>
                <a:cubicBezTo>
                  <a:pt x="3892988" y="1218981"/>
                  <a:pt x="3924001" y="1228201"/>
                  <a:pt x="3962400" y="1295400"/>
                </a:cubicBezTo>
                <a:cubicBezTo>
                  <a:pt x="3976489" y="1320056"/>
                  <a:pt x="3982320" y="1349784"/>
                  <a:pt x="4000500" y="1371600"/>
                </a:cubicBezTo>
                <a:cubicBezTo>
                  <a:pt x="4015157" y="1389189"/>
                  <a:pt x="4041461" y="1393511"/>
                  <a:pt x="4057650" y="1409700"/>
                </a:cubicBezTo>
                <a:cubicBezTo>
                  <a:pt x="4183783" y="1535833"/>
                  <a:pt x="4047531" y="1439368"/>
                  <a:pt x="4171950" y="1543050"/>
                </a:cubicBezTo>
                <a:cubicBezTo>
                  <a:pt x="4189539" y="1557707"/>
                  <a:pt x="4210584" y="1567684"/>
                  <a:pt x="4229100" y="1581150"/>
                </a:cubicBezTo>
                <a:cubicBezTo>
                  <a:pt x="4280455" y="1618499"/>
                  <a:pt x="4326367" y="1663945"/>
                  <a:pt x="4381500" y="1695450"/>
                </a:cubicBezTo>
                <a:cubicBezTo>
                  <a:pt x="4425950" y="1720850"/>
                  <a:pt x="4472909" y="1742291"/>
                  <a:pt x="4514850" y="1771650"/>
                </a:cubicBezTo>
                <a:cubicBezTo>
                  <a:pt x="4644576" y="1862458"/>
                  <a:pt x="4502930" y="1805777"/>
                  <a:pt x="4629150" y="1847850"/>
                </a:cubicBezTo>
                <a:cubicBezTo>
                  <a:pt x="4676404" y="1989612"/>
                  <a:pt x="4603868" y="1800402"/>
                  <a:pt x="4724400" y="1981200"/>
                </a:cubicBezTo>
                <a:cubicBezTo>
                  <a:pt x="4743368" y="2009653"/>
                  <a:pt x="4747207" y="2045864"/>
                  <a:pt x="4762500" y="2076450"/>
                </a:cubicBezTo>
                <a:cubicBezTo>
                  <a:pt x="4772739" y="2096928"/>
                  <a:pt x="4790361" y="2113122"/>
                  <a:pt x="4800600" y="2133600"/>
                </a:cubicBezTo>
                <a:cubicBezTo>
                  <a:pt x="4809580" y="2151561"/>
                  <a:pt x="4814780" y="2171269"/>
                  <a:pt x="4819650" y="2190750"/>
                </a:cubicBezTo>
                <a:cubicBezTo>
                  <a:pt x="4838221" y="2265032"/>
                  <a:pt x="4846997" y="2344081"/>
                  <a:pt x="4857750" y="2419350"/>
                </a:cubicBezTo>
                <a:cubicBezTo>
                  <a:pt x="4851400" y="2540000"/>
                  <a:pt x="4849638" y="2660979"/>
                  <a:pt x="4838700" y="2781300"/>
                </a:cubicBezTo>
                <a:cubicBezTo>
                  <a:pt x="4833980" y="2833219"/>
                  <a:pt x="4806195" y="2852472"/>
                  <a:pt x="4781550" y="2895600"/>
                </a:cubicBezTo>
                <a:cubicBezTo>
                  <a:pt x="4753320" y="2945002"/>
                  <a:pt x="4710267" y="3057422"/>
                  <a:pt x="4667250" y="3086100"/>
                </a:cubicBezTo>
                <a:cubicBezTo>
                  <a:pt x="4648200" y="3098800"/>
                  <a:pt x="4629979" y="3112841"/>
                  <a:pt x="4610100" y="3124200"/>
                </a:cubicBezTo>
                <a:cubicBezTo>
                  <a:pt x="4585444" y="3138289"/>
                  <a:pt x="4557982" y="3147249"/>
                  <a:pt x="4533900" y="3162300"/>
                </a:cubicBezTo>
                <a:cubicBezTo>
                  <a:pt x="4506976" y="3179127"/>
                  <a:pt x="4486098" y="3205251"/>
                  <a:pt x="4457700" y="3219450"/>
                </a:cubicBezTo>
                <a:cubicBezTo>
                  <a:pt x="4434282" y="3231159"/>
                  <a:pt x="4406674" y="3231307"/>
                  <a:pt x="4381500" y="3238500"/>
                </a:cubicBezTo>
                <a:cubicBezTo>
                  <a:pt x="4362192" y="3244017"/>
                  <a:pt x="4342807" y="3249640"/>
                  <a:pt x="4324350" y="3257550"/>
                </a:cubicBezTo>
                <a:cubicBezTo>
                  <a:pt x="4298248" y="3268737"/>
                  <a:pt x="4276234" y="3291437"/>
                  <a:pt x="4248150" y="3295650"/>
                </a:cubicBezTo>
                <a:cubicBezTo>
                  <a:pt x="4147478" y="3310751"/>
                  <a:pt x="4044950" y="3308350"/>
                  <a:pt x="3943350" y="3314700"/>
                </a:cubicBezTo>
                <a:lnTo>
                  <a:pt x="3448050" y="3276600"/>
                </a:lnTo>
                <a:cubicBezTo>
                  <a:pt x="3415822" y="3273481"/>
                  <a:pt x="3383517" y="3267789"/>
                  <a:pt x="3352800" y="3257550"/>
                </a:cubicBezTo>
                <a:cubicBezTo>
                  <a:pt x="3325859" y="3248570"/>
                  <a:pt x="3302550" y="3230984"/>
                  <a:pt x="3276600" y="3219450"/>
                </a:cubicBezTo>
                <a:cubicBezTo>
                  <a:pt x="3245351" y="3205562"/>
                  <a:pt x="3211243" y="3197957"/>
                  <a:pt x="3181350" y="3181350"/>
                </a:cubicBezTo>
                <a:cubicBezTo>
                  <a:pt x="3153596" y="3165931"/>
                  <a:pt x="3132074" y="3141027"/>
                  <a:pt x="3105150" y="3124200"/>
                </a:cubicBezTo>
                <a:cubicBezTo>
                  <a:pt x="3081068" y="3109149"/>
                  <a:pt x="3053032" y="3101151"/>
                  <a:pt x="3028950" y="3086100"/>
                </a:cubicBezTo>
                <a:cubicBezTo>
                  <a:pt x="2897144" y="3003721"/>
                  <a:pt x="3007879" y="3047326"/>
                  <a:pt x="2895600" y="3009900"/>
                </a:cubicBezTo>
                <a:cubicBezTo>
                  <a:pt x="2786411" y="2846116"/>
                  <a:pt x="2931801" y="3038860"/>
                  <a:pt x="2800350" y="2933700"/>
                </a:cubicBezTo>
                <a:cubicBezTo>
                  <a:pt x="2782472" y="2919397"/>
                  <a:pt x="2778439" y="2892739"/>
                  <a:pt x="2762250" y="2876550"/>
                </a:cubicBezTo>
                <a:cubicBezTo>
                  <a:pt x="2746061" y="2860361"/>
                  <a:pt x="2724150" y="2851150"/>
                  <a:pt x="2705100" y="2838450"/>
                </a:cubicBezTo>
                <a:cubicBezTo>
                  <a:pt x="2692400" y="2819400"/>
                  <a:pt x="2683189" y="2797489"/>
                  <a:pt x="2667000" y="2781300"/>
                </a:cubicBezTo>
                <a:cubicBezTo>
                  <a:pt x="2650811" y="2765111"/>
                  <a:pt x="2624153" y="2761078"/>
                  <a:pt x="2609850" y="2743200"/>
                </a:cubicBezTo>
                <a:cubicBezTo>
                  <a:pt x="2597306" y="2727520"/>
                  <a:pt x="2599780" y="2704011"/>
                  <a:pt x="2590800" y="2686050"/>
                </a:cubicBezTo>
                <a:cubicBezTo>
                  <a:pt x="2579983" y="2664417"/>
                  <a:pt x="2504179" y="2561329"/>
                  <a:pt x="2495550" y="2552700"/>
                </a:cubicBezTo>
                <a:cubicBezTo>
                  <a:pt x="2473099" y="2530249"/>
                  <a:pt x="2441801" y="2518001"/>
                  <a:pt x="2419350" y="2495550"/>
                </a:cubicBezTo>
                <a:cubicBezTo>
                  <a:pt x="2403161" y="2479361"/>
                  <a:pt x="2398839" y="2453057"/>
                  <a:pt x="2381250" y="2438400"/>
                </a:cubicBezTo>
                <a:cubicBezTo>
                  <a:pt x="2359434" y="2420220"/>
                  <a:pt x="2331640" y="2410271"/>
                  <a:pt x="2305050" y="2400300"/>
                </a:cubicBezTo>
                <a:cubicBezTo>
                  <a:pt x="2242117" y="2376700"/>
                  <a:pt x="2131771" y="2369115"/>
                  <a:pt x="2076450" y="2362200"/>
                </a:cubicBezTo>
                <a:cubicBezTo>
                  <a:pt x="1873250" y="2368550"/>
                  <a:pt x="1669836" y="2369973"/>
                  <a:pt x="1466850" y="2381250"/>
                </a:cubicBezTo>
                <a:cubicBezTo>
                  <a:pt x="1440709" y="2382702"/>
                  <a:pt x="1416527" y="2396319"/>
                  <a:pt x="1390650" y="2400300"/>
                </a:cubicBezTo>
                <a:cubicBezTo>
                  <a:pt x="1333817" y="2409044"/>
                  <a:pt x="1276350" y="2413000"/>
                  <a:pt x="1219200" y="2419350"/>
                </a:cubicBezTo>
                <a:cubicBezTo>
                  <a:pt x="1117600" y="2406650"/>
                  <a:pt x="1014594" y="2402344"/>
                  <a:pt x="914400" y="2381250"/>
                </a:cubicBezTo>
                <a:cubicBezTo>
                  <a:pt x="891996" y="2376533"/>
                  <a:pt x="875881" y="2356458"/>
                  <a:pt x="857250" y="2343150"/>
                </a:cubicBezTo>
                <a:cubicBezTo>
                  <a:pt x="771716" y="2282055"/>
                  <a:pt x="793132" y="2298082"/>
                  <a:pt x="723900" y="2228850"/>
                </a:cubicBezTo>
                <a:lnTo>
                  <a:pt x="628650" y="1943100"/>
                </a:lnTo>
                <a:lnTo>
                  <a:pt x="609600" y="1885950"/>
                </a:lnTo>
                <a:cubicBezTo>
                  <a:pt x="603250" y="1866900"/>
                  <a:pt x="595420" y="1848281"/>
                  <a:pt x="590550" y="1828800"/>
                </a:cubicBezTo>
                <a:cubicBezTo>
                  <a:pt x="584200" y="1803400"/>
                  <a:pt x="575203" y="1778519"/>
                  <a:pt x="571500" y="1752600"/>
                </a:cubicBezTo>
                <a:cubicBezTo>
                  <a:pt x="568806" y="1733741"/>
                  <a:pt x="571500" y="1714500"/>
                  <a:pt x="571500" y="169545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3468108" y="736414"/>
            <a:ext cx="361262" cy="3612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35" y="3075917"/>
            <a:ext cx="251079" cy="251079"/>
          </a:xfrm>
          <a:prstGeom prst="rect">
            <a:avLst/>
          </a:prstGeom>
        </p:spPr>
      </p:pic>
      <p:sp>
        <p:nvSpPr>
          <p:cNvPr id="84" name="AutoShape 2">
            <a:extLst>
              <a:ext uri="{FF2B5EF4-FFF2-40B4-BE49-F238E27FC236}">
                <a16:creationId xmlns:a16="http://schemas.microsoft.com/office/drawing/2014/main" id="{9F382EFD-1420-43FC-BE86-C1F2A94243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7438" y="5194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6F76D06-02BA-F676-635B-5040AE248293}"/>
              </a:ext>
            </a:extLst>
          </p:cNvPr>
          <p:cNvSpPr txBox="1"/>
          <p:nvPr/>
        </p:nvSpPr>
        <p:spPr>
          <a:xfrm>
            <a:off x="-3378356" y="14409278"/>
            <a:ext cx="1140132" cy="28999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fontAlgn="base"/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5" name="Picture 2" descr="Bus PNG Transparent Images | PNG All | Bus, Commercial vehicle, Mode of  transport">
            <a:extLst>
              <a:ext uri="{FF2B5EF4-FFF2-40B4-BE49-F238E27FC236}">
                <a16:creationId xmlns:a16="http://schemas.microsoft.com/office/drawing/2014/main" id="{75680D9C-729A-3B4F-6786-F0E2FBE1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857" y="3968591"/>
            <a:ext cx="1447506" cy="10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us PNG Transparent Images | PNG All | Bus, Commercial vehicle, Mode of  transport">
            <a:extLst>
              <a:ext uri="{FF2B5EF4-FFF2-40B4-BE49-F238E27FC236}">
                <a16:creationId xmlns:a16="http://schemas.microsoft.com/office/drawing/2014/main" id="{2B9527A9-B9C0-805C-9210-ABC3CB33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66" y="3887492"/>
            <a:ext cx="1447506" cy="10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E369F920-3CC7-EC6C-EF2A-89A6C14E4079}"/>
              </a:ext>
            </a:extLst>
          </p:cNvPr>
          <p:cNvSpPr txBox="1"/>
          <p:nvPr/>
        </p:nvSpPr>
        <p:spPr>
          <a:xfrm>
            <a:off x="-27896" y="2399091"/>
            <a:ext cx="7597037" cy="4524299"/>
          </a:xfrm>
          <a:prstGeom prst="rect">
            <a:avLst/>
          </a:prstGeom>
          <a:solidFill>
            <a:srgbClr val="00B050">
              <a:alpha val="60000"/>
            </a:srgbClr>
          </a:solidFill>
        </p:spPr>
        <p:txBody>
          <a:bodyPr wrap="square" lIns="91424" tIns="45712" rIns="91424" bIns="45712" rtlCol="0">
            <a:spAutoFit/>
          </a:bodyPr>
          <a:lstStyle/>
          <a:p>
            <a:pPr algn="l"/>
            <a:r>
              <a:rPr lang="en-US" altLang="ja-JP" sz="2200" i="0" dirty="0">
                <a:effectLst/>
                <a:latin typeface="Poppins" panose="00000500000000000000" pitchFamily="2" charset="0"/>
              </a:rPr>
              <a:t>Welcome to HK CHIBA and</a:t>
            </a:r>
            <a:r>
              <a:rPr lang="en-US" altLang="ja-JP" sz="2200" dirty="0">
                <a:latin typeface="Poppins" panose="00000500000000000000" pitchFamily="2" charset="0"/>
              </a:rPr>
              <a:t> </a:t>
            </a:r>
            <a:r>
              <a:rPr lang="en-US" altLang="ja-JP" sz="2200" i="0" dirty="0">
                <a:effectLst/>
                <a:latin typeface="Poppins" panose="00000500000000000000" pitchFamily="2" charset="0"/>
              </a:rPr>
              <a:t>Private Family Camp! </a:t>
            </a:r>
          </a:p>
          <a:p>
            <a:pPr algn="l"/>
            <a:endParaRPr lang="en-US" altLang="ja-JP" sz="2200" i="0" dirty="0">
              <a:effectLst/>
              <a:latin typeface="Poppins" panose="00000500000000000000" pitchFamily="2" charset="0"/>
            </a:endParaRPr>
          </a:p>
          <a:p>
            <a:pPr algn="l"/>
            <a:r>
              <a:rPr lang="en-US" altLang="ja-JP" sz="2400" i="0" dirty="0">
                <a:effectLst/>
                <a:latin typeface="Poppins" panose="00000500000000000000" pitchFamily="2" charset="0"/>
              </a:rPr>
              <a:t>With such an amazing property that is full of one-of-a-kind activities to enjoy, we welcome you and your family stay on the property – all on your own! We have created a package that allows you to stay 1 or 2 nights, anytime in 2024! </a:t>
            </a:r>
          </a:p>
          <a:p>
            <a:pPr algn="l"/>
            <a:endParaRPr lang="en-US" altLang="ja-JP" sz="2400" i="0" dirty="0">
              <a:effectLst/>
              <a:latin typeface="Poppins" panose="00000500000000000000" pitchFamily="2" charset="0"/>
            </a:endParaRPr>
          </a:p>
          <a:p>
            <a:pPr algn="l"/>
            <a:r>
              <a:rPr lang="en-US" altLang="ja-JP" sz="2000" dirty="0">
                <a:latin typeface="Poppins" panose="00000500000000000000" pitchFamily="2" charset="0"/>
              </a:rPr>
              <a:t>*Based on availability</a:t>
            </a:r>
          </a:p>
          <a:p>
            <a:pPr algn="l"/>
            <a:r>
              <a:rPr lang="en-US" altLang="ja-JP" sz="2000" dirty="0">
                <a:latin typeface="Poppins" panose="00000500000000000000" pitchFamily="2" charset="0"/>
              </a:rPr>
              <a:t>*20,000yen for 2 nights (tax included)</a:t>
            </a:r>
          </a:p>
          <a:p>
            <a:pPr algn="l"/>
            <a:r>
              <a:rPr lang="en-US" altLang="ja-JP" sz="2000" dirty="0">
                <a:latin typeface="Poppins" panose="00000500000000000000" pitchFamily="2" charset="0"/>
              </a:rPr>
              <a:t>*14,000yen for 1 night (tax included)</a:t>
            </a:r>
          </a:p>
          <a:p>
            <a:pPr algn="l"/>
            <a:r>
              <a:rPr lang="en-US" altLang="ja-JP" sz="2000" i="0" dirty="0">
                <a:effectLst/>
                <a:latin typeface="Poppins" panose="00000500000000000000" pitchFamily="2" charset="0"/>
              </a:rPr>
              <a:t>*Please bring your own sleeping materials and food</a:t>
            </a:r>
          </a:p>
          <a:p>
            <a:pPr algn="l"/>
            <a:r>
              <a:rPr lang="en-US" altLang="ja-JP" sz="2000" i="0" dirty="0">
                <a:effectLst/>
                <a:latin typeface="Poppins" panose="00000500000000000000" pitchFamily="2" charset="0"/>
              </a:rPr>
              <a:t>*You can stay inside the house or bring your own tent! </a:t>
            </a:r>
          </a:p>
        </p:txBody>
      </p:sp>
      <p:pic>
        <p:nvPicPr>
          <p:cNvPr id="69" name="Picture 68" descr="A house with a porch&#10;&#10;Description automatically generated">
            <a:extLst>
              <a:ext uri="{FF2B5EF4-FFF2-40B4-BE49-F238E27FC236}">
                <a16:creationId xmlns:a16="http://schemas.microsoft.com/office/drawing/2014/main" id="{CC412746-CBE7-BC35-CA5A-C831F63FE7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5823">
            <a:off x="2666445" y="7281240"/>
            <a:ext cx="2127182" cy="1595387"/>
          </a:xfrm>
          <a:prstGeom prst="rect">
            <a:avLst/>
          </a:prstGeom>
        </p:spPr>
      </p:pic>
      <p:pic>
        <p:nvPicPr>
          <p:cNvPr id="73" name="Picture 72" descr="A person wearing a face mask and raising his hands&#10;&#10;Description automatically generated">
            <a:extLst>
              <a:ext uri="{FF2B5EF4-FFF2-40B4-BE49-F238E27FC236}">
                <a16:creationId xmlns:a16="http://schemas.microsoft.com/office/drawing/2014/main" id="{DA0C5E82-14C6-83A6-BF79-4C3FF2D448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063">
            <a:off x="5117337" y="7555093"/>
            <a:ext cx="2070839" cy="1553129"/>
          </a:xfrm>
          <a:prstGeom prst="rect">
            <a:avLst/>
          </a:prstGeom>
        </p:spPr>
      </p:pic>
      <p:pic>
        <p:nvPicPr>
          <p:cNvPr id="77" name="Picture 76" descr="A group of children wearing raincoats and masks&#10;&#10;Description automatically generated">
            <a:extLst>
              <a:ext uri="{FF2B5EF4-FFF2-40B4-BE49-F238E27FC236}">
                <a16:creationId xmlns:a16="http://schemas.microsoft.com/office/drawing/2014/main" id="{F00FF8F9-B479-8320-B0F1-3D5ACAC0F9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978">
            <a:off x="5539819" y="5033601"/>
            <a:ext cx="1554345" cy="1165759"/>
          </a:xfrm>
          <a:prstGeom prst="rect">
            <a:avLst/>
          </a:prstGeom>
        </p:spPr>
      </p:pic>
      <p:pic>
        <p:nvPicPr>
          <p:cNvPr id="1030" name="Picture 6" descr="Page 29 | Easter Scavenger Hunt Images - Free Download on Freepik">
            <a:extLst>
              <a:ext uri="{FF2B5EF4-FFF2-40B4-BE49-F238E27FC236}">
                <a16:creationId xmlns:a16="http://schemas.microsoft.com/office/drawing/2014/main" id="{52998990-2B8C-1B40-E905-3CC00FA2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224" y="4784630"/>
            <a:ext cx="1996844" cy="201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図 72">
            <a:extLst>
              <a:ext uri="{FF2B5EF4-FFF2-40B4-BE49-F238E27FC236}">
                <a16:creationId xmlns:a16="http://schemas.microsoft.com/office/drawing/2014/main" id="{CE9519FB-6AF9-AAB0-9CB6-291FB622C2F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8" y="297870"/>
            <a:ext cx="1311909" cy="1311909"/>
          </a:xfrm>
          <a:prstGeom prst="rect">
            <a:avLst/>
          </a:prstGeom>
        </p:spPr>
      </p:pic>
      <p:sp>
        <p:nvSpPr>
          <p:cNvPr id="29" name="TextBox 16">
            <a:extLst>
              <a:ext uri="{FF2B5EF4-FFF2-40B4-BE49-F238E27FC236}">
                <a16:creationId xmlns:a16="http://schemas.microsoft.com/office/drawing/2014/main" id="{36F6ADF4-85BC-35BB-3CCF-81B1FB4519C9}"/>
              </a:ext>
            </a:extLst>
          </p:cNvPr>
          <p:cNvSpPr txBox="1"/>
          <p:nvPr/>
        </p:nvSpPr>
        <p:spPr>
          <a:xfrm>
            <a:off x="8021995" y="2513524"/>
            <a:ext cx="6530771" cy="132342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l"/>
            <a:r>
              <a:rPr lang="en-US" altLang="ja-JP" sz="2000" b="1" i="0" dirty="0">
                <a:solidFill>
                  <a:schemeClr val="tx2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HK</a:t>
            </a:r>
            <a:r>
              <a:rPr lang="ja-JP" altLang="en-US" sz="2000" b="1" i="0" dirty="0">
                <a:solidFill>
                  <a:schemeClr val="tx2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千葉ビーチスペシャルイベントのご案内です！</a:t>
            </a:r>
            <a:endParaRPr lang="en-US" altLang="ja-JP" sz="2000" b="1" i="0" dirty="0">
              <a:solidFill>
                <a:schemeClr val="tx2">
                  <a:lumMod val="75000"/>
                </a:schemeClr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ja-JP" altLang="en-US" sz="2000" b="1" i="0" dirty="0">
                <a:solidFill>
                  <a:schemeClr val="tx2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ご家族とお子様で、一緒に参加できるエキサイティングな</a:t>
            </a:r>
            <a:endParaRPr lang="en-US" altLang="ja-JP" sz="2000" b="1" i="0" dirty="0">
              <a:solidFill>
                <a:schemeClr val="tx2">
                  <a:lumMod val="75000"/>
                </a:schemeClr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ja-JP" altLang="en-US" sz="2000" b="1" i="0" dirty="0">
                <a:solidFill>
                  <a:schemeClr val="tx2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アクティビティが盛沢山です！お子様の自信にも繋がる</a:t>
            </a:r>
            <a:endParaRPr lang="en-US" altLang="ja-JP" sz="2000" b="1" i="0" dirty="0">
              <a:solidFill>
                <a:schemeClr val="tx2">
                  <a:lumMod val="75000"/>
                </a:schemeClr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ja-JP" altLang="en-US" sz="2000" b="1" i="0" dirty="0">
                <a:solidFill>
                  <a:schemeClr val="tx2">
                    <a:lumMod val="75000"/>
                  </a:schemeClr>
                </a:solidFill>
                <a:effectLst/>
                <a:latin typeface="Poppins" panose="00000500000000000000" pitchFamily="2" charset="0"/>
              </a:rPr>
              <a:t>良い経験となります♪下記はアクティビティのご紹介です！</a:t>
            </a:r>
            <a:endParaRPr lang="en-US" altLang="ja-JP" sz="2000" b="1" i="0" dirty="0">
              <a:solidFill>
                <a:schemeClr val="tx2">
                  <a:lumMod val="75000"/>
                </a:schemeClr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A242FAC-4BFB-8920-A060-5DDFF98EE2AF}"/>
              </a:ext>
            </a:extLst>
          </p:cNvPr>
          <p:cNvSpPr/>
          <p:nvPr/>
        </p:nvSpPr>
        <p:spPr>
          <a:xfrm>
            <a:off x="64660" y="159121"/>
            <a:ext cx="7559962" cy="2352094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n-US" altLang="ja-JP" sz="7300" b="1" dirty="0">
                <a:solidFill>
                  <a:srgbClr val="00B0F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P</a:t>
            </a:r>
            <a:r>
              <a:rPr lang="en-US" altLang="ja-JP" sz="7300" b="1" dirty="0">
                <a:solidFill>
                  <a:schemeClr val="accent5">
                    <a:lumMod val="75000"/>
                  </a:schemeClr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r</a:t>
            </a:r>
            <a:r>
              <a:rPr lang="en-US" altLang="ja-JP" sz="7300" b="1" dirty="0">
                <a:solidFill>
                  <a:schemeClr val="accent6">
                    <a:lumMod val="75000"/>
                  </a:schemeClr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i</a:t>
            </a:r>
            <a:r>
              <a:rPr lang="en-US" altLang="ja-JP" sz="7300" b="1" dirty="0">
                <a:solidFill>
                  <a:srgbClr val="2E9647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v</a:t>
            </a:r>
            <a:r>
              <a:rPr lang="en-US" altLang="ja-JP" sz="7300" b="1" dirty="0">
                <a:solidFill>
                  <a:srgbClr val="99FFCC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a</a:t>
            </a:r>
            <a:r>
              <a:rPr lang="en-US" altLang="ja-JP" sz="7300" b="1" dirty="0">
                <a:solidFill>
                  <a:srgbClr val="FFCC99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t</a:t>
            </a:r>
            <a:r>
              <a:rPr lang="en-US" altLang="ja-JP" sz="7300" b="1" dirty="0">
                <a:solidFill>
                  <a:srgbClr val="7030A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e</a:t>
            </a:r>
            <a:r>
              <a:rPr lang="en-US" altLang="ja-JP" sz="7300" b="1" dirty="0">
                <a:solidFill>
                  <a:srgbClr val="C000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 </a:t>
            </a:r>
          </a:p>
          <a:p>
            <a:pPr algn="ctr"/>
            <a:r>
              <a:rPr lang="en-US" altLang="ja-JP" sz="7300" b="1" dirty="0">
                <a:solidFill>
                  <a:schemeClr val="accent2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f</a:t>
            </a:r>
            <a:r>
              <a:rPr lang="en-US" altLang="ja-JP" sz="7300" b="1" dirty="0">
                <a:solidFill>
                  <a:srgbClr val="E321B9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a</a:t>
            </a:r>
            <a:r>
              <a:rPr lang="en-US" altLang="ja-JP" sz="7300" b="1" dirty="0">
                <a:solidFill>
                  <a:srgbClr val="FFC0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m</a:t>
            </a:r>
            <a:r>
              <a:rPr lang="en-US" altLang="ja-JP" sz="73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i</a:t>
            </a:r>
            <a:r>
              <a:rPr lang="en-US" altLang="ja-JP" sz="73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l</a:t>
            </a:r>
            <a:r>
              <a:rPr lang="en-US" altLang="ja-JP" sz="7300" b="1" dirty="0">
                <a:solidFill>
                  <a:schemeClr val="accent3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y</a:t>
            </a:r>
            <a:r>
              <a:rPr lang="en-US" altLang="ja-JP" sz="7300" b="1" dirty="0">
                <a:solidFill>
                  <a:srgbClr val="C000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7300" b="1" dirty="0">
                <a:solidFill>
                  <a:srgbClr val="E78989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c</a:t>
            </a:r>
            <a:r>
              <a:rPr lang="en-US" altLang="ja-JP" sz="7300" b="1" dirty="0">
                <a:solidFill>
                  <a:srgbClr val="FF66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a</a:t>
            </a:r>
            <a:r>
              <a:rPr lang="en-US" altLang="ja-JP" sz="7300" b="1" dirty="0">
                <a:solidFill>
                  <a:srgbClr val="92D05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m</a:t>
            </a:r>
            <a:r>
              <a:rPr lang="en-US" altLang="ja-JP" sz="7300" b="1" dirty="0">
                <a:solidFill>
                  <a:srgbClr val="0070C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p</a:t>
            </a:r>
            <a:r>
              <a:rPr lang="en-US" altLang="ja-JP" sz="7300" b="1" dirty="0">
                <a:solidFill>
                  <a:srgbClr val="C00000"/>
                </a:solidFill>
                <a:latin typeface="Winter House" pitchFamily="50" charset="0"/>
                <a:ea typeface="メイリオ" pitchFamily="50" charset="-128"/>
                <a:cs typeface="メイリオ" pitchFamily="50" charset="-128"/>
              </a:rPr>
              <a:t>!</a:t>
            </a:r>
            <a:endParaRPr lang="en-US" sz="7300" b="1" dirty="0">
              <a:solidFill>
                <a:srgbClr val="C00000"/>
              </a:solidFill>
              <a:latin typeface="Winter House" pitchFamily="50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E708306D-3E93-72E0-F94A-E21A2FD1E936}"/>
              </a:ext>
            </a:extLst>
          </p:cNvPr>
          <p:cNvSpPr txBox="1"/>
          <p:nvPr/>
        </p:nvSpPr>
        <p:spPr>
          <a:xfrm>
            <a:off x="210881" y="9545122"/>
            <a:ext cx="7137914" cy="107720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altLang="ja-JP" sz="3200" b="1" i="0" dirty="0">
                <a:solidFill>
                  <a:srgbClr val="E321B9"/>
                </a:solidFill>
                <a:effectLst/>
                <a:latin typeface="Poppins" panose="00000500000000000000" pitchFamily="2" charset="0"/>
              </a:rPr>
              <a:t>It’s a great chance to build wonderful memories!</a:t>
            </a:r>
            <a:r>
              <a:rPr lang="ja-JP" altLang="en-US" sz="3200" b="1" i="0" dirty="0">
                <a:solidFill>
                  <a:srgbClr val="E321B9"/>
                </a:solidFill>
                <a:effectLst/>
                <a:latin typeface="Poppins" panose="00000500000000000000" pitchFamily="2" charset="0"/>
              </a:rPr>
              <a:t>♪</a:t>
            </a:r>
            <a:endParaRPr lang="en-US" altLang="ja-JP" sz="3200" b="1" i="0" dirty="0">
              <a:solidFill>
                <a:srgbClr val="E321B9"/>
              </a:solidFill>
              <a:effectLst/>
              <a:latin typeface="Poppins" panose="00000500000000000000" pitchFamily="2" charset="0"/>
            </a:endParaRPr>
          </a:p>
        </p:txBody>
      </p:sp>
      <p:pic>
        <p:nvPicPr>
          <p:cNvPr id="16" name="Picture 15" descr="A field with blue and black objects&#10;&#10;Description automatically generated with medium confidence">
            <a:extLst>
              <a:ext uri="{FF2B5EF4-FFF2-40B4-BE49-F238E27FC236}">
                <a16:creationId xmlns:a16="http://schemas.microsoft.com/office/drawing/2014/main" id="{803E790C-6CC6-32A7-4572-99DB9A631B3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497">
            <a:off x="406045" y="7887188"/>
            <a:ext cx="1850647" cy="128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05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6264</TotalTime>
  <Words>649</Words>
  <Application>Microsoft Office PowerPoint</Application>
  <PresentationFormat>Custom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Cooper Std Black</vt:lpstr>
      <vt:lpstr>メイリオ</vt:lpstr>
      <vt:lpstr>Arial</vt:lpstr>
      <vt:lpstr>Calibri</vt:lpstr>
      <vt:lpstr>comic sans ms</vt:lpstr>
      <vt:lpstr>Cooper Black</vt:lpstr>
      <vt:lpstr>Poppins</vt:lpstr>
      <vt:lpstr>Winter House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</dc:creator>
  <cp:lastModifiedBy>Newsletter Hello Kids International School</cp:lastModifiedBy>
  <cp:revision>306</cp:revision>
  <cp:lastPrinted>2024-04-05T05:55:09Z</cp:lastPrinted>
  <dcterms:created xsi:type="dcterms:W3CDTF">2015-03-07T05:44:20Z</dcterms:created>
  <dcterms:modified xsi:type="dcterms:W3CDTF">2024-04-14T23:21:35Z</dcterms:modified>
</cp:coreProperties>
</file>